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61" r:id="rId1"/>
  </p:sldMasterIdLst>
  <p:notesMasterIdLst>
    <p:notesMasterId r:id="rId12"/>
  </p:notesMasterIdLst>
  <p:sldIdLst>
    <p:sldId id="256" r:id="rId2"/>
    <p:sldId id="380" r:id="rId3"/>
    <p:sldId id="381" r:id="rId4"/>
    <p:sldId id="383" r:id="rId5"/>
    <p:sldId id="373" r:id="rId6"/>
    <p:sldId id="374" r:id="rId7"/>
    <p:sldId id="384" r:id="rId8"/>
    <p:sldId id="372" r:id="rId9"/>
    <p:sldId id="377" r:id="rId10"/>
    <p:sldId id="3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360A4A-9CC9-4D2E-8771-6A4DB4371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FD56B87-8FBE-4853-A6D1-A8EE57AB6388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RAW files</a:t>
          </a:r>
          <a:endParaRPr lang="hu-HU" dirty="0">
            <a:solidFill>
              <a:schemeClr val="bg1"/>
            </a:solidFill>
          </a:endParaRPr>
        </a:p>
      </dgm:t>
    </dgm:pt>
    <dgm:pt modelId="{4E7799B1-30BC-46AE-97FA-5D6E967F75A2}" type="parTrans" cxnId="{75309B6F-83EA-4249-8CBB-F9BFE93849A2}">
      <dgm:prSet/>
      <dgm:spPr/>
      <dgm:t>
        <a:bodyPr/>
        <a:lstStyle/>
        <a:p>
          <a:endParaRPr lang="hu-HU"/>
        </a:p>
      </dgm:t>
    </dgm:pt>
    <dgm:pt modelId="{DD51D204-14C4-4CA2-8805-202DCFB053BC}" type="sibTrans" cxnId="{75309B6F-83EA-4249-8CBB-F9BFE93849A2}">
      <dgm:prSet/>
      <dgm:spPr/>
      <dgm:t>
        <a:bodyPr/>
        <a:lstStyle/>
        <a:p>
          <a:endParaRPr lang="hu-HU"/>
        </a:p>
      </dgm:t>
    </dgm:pt>
    <dgm:pt modelId="{BBCFC801-6C57-4B40-A903-D973053CE473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LA trees</a:t>
          </a:r>
          <a:endParaRPr lang="hu-HU" dirty="0">
            <a:solidFill>
              <a:schemeClr val="bg1"/>
            </a:solidFill>
          </a:endParaRPr>
        </a:p>
      </dgm:t>
    </dgm:pt>
    <dgm:pt modelId="{0CE3DC7D-84B0-4725-843C-CAB3A38BE3AB}" type="parTrans" cxnId="{1C789709-24F0-48FE-A5DD-DEA27C236369}">
      <dgm:prSet/>
      <dgm:spPr/>
      <dgm:t>
        <a:bodyPr/>
        <a:lstStyle/>
        <a:p>
          <a:endParaRPr lang="hu-HU">
            <a:solidFill>
              <a:schemeClr val="bg1"/>
            </a:solidFill>
          </a:endParaRPr>
        </a:p>
      </dgm:t>
    </dgm:pt>
    <dgm:pt modelId="{FD3C52DE-AE96-4BD7-99D2-3C30C1E7B76F}" type="sibTrans" cxnId="{1C789709-24F0-48FE-A5DD-DEA27C236369}">
      <dgm:prSet/>
      <dgm:spPr/>
      <dgm:t>
        <a:bodyPr/>
        <a:lstStyle/>
        <a:p>
          <a:endParaRPr lang="hu-HU"/>
        </a:p>
      </dgm:t>
    </dgm:pt>
    <dgm:pt modelId="{835B0224-1E14-4B23-9BFA-37B52EA4B97E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Resolution trees</a:t>
          </a:r>
          <a:endParaRPr lang="hu-HU" dirty="0">
            <a:solidFill>
              <a:schemeClr val="bg1"/>
            </a:solidFill>
          </a:endParaRPr>
        </a:p>
      </dgm:t>
    </dgm:pt>
    <dgm:pt modelId="{FB6376F2-AC09-447E-B689-09CA4AA181E4}" type="parTrans" cxnId="{26857F4A-1228-4203-9C90-801E97868879}">
      <dgm:prSet/>
      <dgm:spPr/>
      <dgm:t>
        <a:bodyPr/>
        <a:lstStyle/>
        <a:p>
          <a:endParaRPr lang="hu-HU">
            <a:solidFill>
              <a:schemeClr val="bg1"/>
            </a:solidFill>
          </a:endParaRPr>
        </a:p>
      </dgm:t>
    </dgm:pt>
    <dgm:pt modelId="{86DBAA0F-7BA3-4994-999C-5E240E2D6B7B}" type="sibTrans" cxnId="{26857F4A-1228-4203-9C90-801E97868879}">
      <dgm:prSet/>
      <dgm:spPr/>
      <dgm:t>
        <a:bodyPr/>
        <a:lstStyle/>
        <a:p>
          <a:endParaRPr lang="hu-HU"/>
        </a:p>
      </dgm:t>
    </dgm:pt>
    <dgm:pt modelId="{A4952C19-3CF1-45E9-A9F3-1ECD42E2DF83}">
      <dgm:prSet phldrT="[Text]"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PixelTrees</a:t>
          </a:r>
          <a:endParaRPr lang="hu-HU" dirty="0">
            <a:solidFill>
              <a:schemeClr val="bg1"/>
            </a:solidFill>
          </a:endParaRPr>
        </a:p>
      </dgm:t>
    </dgm:pt>
    <dgm:pt modelId="{F5510CD1-A544-4BEB-87A6-B54594628C8D}" type="parTrans" cxnId="{34B5DDED-7EB4-42C1-9889-2FFF8DA89FB8}">
      <dgm:prSet/>
      <dgm:spPr/>
      <dgm:t>
        <a:bodyPr/>
        <a:lstStyle/>
        <a:p>
          <a:endParaRPr lang="hu-HU">
            <a:solidFill>
              <a:schemeClr val="bg1"/>
            </a:solidFill>
          </a:endParaRPr>
        </a:p>
      </dgm:t>
    </dgm:pt>
    <dgm:pt modelId="{E69B7599-D912-4C75-893A-7FB290E22AB6}" type="sibTrans" cxnId="{34B5DDED-7EB4-42C1-9889-2FFF8DA89FB8}">
      <dgm:prSet/>
      <dgm:spPr/>
      <dgm:t>
        <a:bodyPr/>
        <a:lstStyle/>
        <a:p>
          <a:endParaRPr lang="hu-HU"/>
        </a:p>
      </dgm:t>
    </dgm:pt>
    <dgm:pt modelId="{2767D4B4-3195-4F14-8084-4C168FF2C9B3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Trees for cluster properties</a:t>
          </a:r>
          <a:endParaRPr lang="hu-HU" dirty="0">
            <a:solidFill>
              <a:schemeClr val="bg1"/>
            </a:solidFill>
          </a:endParaRPr>
        </a:p>
      </dgm:t>
    </dgm:pt>
    <dgm:pt modelId="{2D7C5972-7756-4777-95D8-77DBA883DB69}" type="parTrans" cxnId="{16C38A59-B95B-428C-929A-BC21DF16352E}">
      <dgm:prSet/>
      <dgm:spPr/>
      <dgm:t>
        <a:bodyPr/>
        <a:lstStyle/>
        <a:p>
          <a:endParaRPr lang="hu-HU">
            <a:solidFill>
              <a:schemeClr val="bg1"/>
            </a:solidFill>
          </a:endParaRPr>
        </a:p>
      </dgm:t>
    </dgm:pt>
    <dgm:pt modelId="{A8AD9AD6-1FB7-414C-9BC5-0FC53367682D}" type="sibTrans" cxnId="{16C38A59-B95B-428C-929A-BC21DF16352E}">
      <dgm:prSet/>
      <dgm:spPr/>
      <dgm:t>
        <a:bodyPr/>
        <a:lstStyle/>
        <a:p>
          <a:endParaRPr lang="hu-HU"/>
        </a:p>
      </dgm:t>
    </dgm:pt>
    <dgm:pt modelId="{483162C7-090B-42C0-BC14-A052A0FCB716}" type="pres">
      <dgm:prSet presAssocID="{91360A4A-9CC9-4D2E-8771-6A4DB4371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A9536B-2F21-46D4-871F-A087ACD2B062}" type="pres">
      <dgm:prSet presAssocID="{7FD56B87-8FBE-4853-A6D1-A8EE57AB6388}" presName="hierRoot1" presStyleCnt="0">
        <dgm:presLayoutVars>
          <dgm:hierBranch val="init"/>
        </dgm:presLayoutVars>
      </dgm:prSet>
      <dgm:spPr/>
    </dgm:pt>
    <dgm:pt modelId="{4033203A-8055-474C-9183-190DA58DEB0F}" type="pres">
      <dgm:prSet presAssocID="{7FD56B87-8FBE-4853-A6D1-A8EE57AB6388}" presName="rootComposite1" presStyleCnt="0"/>
      <dgm:spPr/>
    </dgm:pt>
    <dgm:pt modelId="{40B185A7-0B0B-4EC4-8DBE-F856BDE76209}" type="pres">
      <dgm:prSet presAssocID="{7FD56B87-8FBE-4853-A6D1-A8EE57AB6388}" presName="rootText1" presStyleLbl="node0" presStyleIdx="0" presStyleCnt="1">
        <dgm:presLayoutVars>
          <dgm:chPref val="3"/>
        </dgm:presLayoutVars>
      </dgm:prSet>
      <dgm:spPr/>
    </dgm:pt>
    <dgm:pt modelId="{3442C170-9421-4E02-A7FA-E09E5E440E88}" type="pres">
      <dgm:prSet presAssocID="{7FD56B87-8FBE-4853-A6D1-A8EE57AB6388}" presName="rootConnector1" presStyleLbl="node1" presStyleIdx="0" presStyleCnt="0"/>
      <dgm:spPr/>
    </dgm:pt>
    <dgm:pt modelId="{DA2EAF1B-7403-45B5-AE35-2E3CA95170D1}" type="pres">
      <dgm:prSet presAssocID="{7FD56B87-8FBE-4853-A6D1-A8EE57AB6388}" presName="hierChild2" presStyleCnt="0"/>
      <dgm:spPr/>
    </dgm:pt>
    <dgm:pt modelId="{471DC13A-84EA-4D8D-9957-408079F2DF15}" type="pres">
      <dgm:prSet presAssocID="{0CE3DC7D-84B0-4725-843C-CAB3A38BE3AB}" presName="Name37" presStyleLbl="parChTrans1D2" presStyleIdx="0" presStyleCnt="4"/>
      <dgm:spPr/>
    </dgm:pt>
    <dgm:pt modelId="{89C56E4F-9FBC-4858-B706-9F72FC028AB1}" type="pres">
      <dgm:prSet presAssocID="{BBCFC801-6C57-4B40-A903-D973053CE473}" presName="hierRoot2" presStyleCnt="0">
        <dgm:presLayoutVars>
          <dgm:hierBranch val="init"/>
        </dgm:presLayoutVars>
      </dgm:prSet>
      <dgm:spPr/>
    </dgm:pt>
    <dgm:pt modelId="{C337E1B8-AEB0-4A72-925B-5DC6BA73E71A}" type="pres">
      <dgm:prSet presAssocID="{BBCFC801-6C57-4B40-A903-D973053CE473}" presName="rootComposite" presStyleCnt="0"/>
      <dgm:spPr/>
    </dgm:pt>
    <dgm:pt modelId="{D1C62CE1-7FDC-4C66-BD3F-50C57C966CE4}" type="pres">
      <dgm:prSet presAssocID="{BBCFC801-6C57-4B40-A903-D973053CE473}" presName="rootText" presStyleLbl="node2" presStyleIdx="0" presStyleCnt="4">
        <dgm:presLayoutVars>
          <dgm:chPref val="3"/>
        </dgm:presLayoutVars>
      </dgm:prSet>
      <dgm:spPr/>
    </dgm:pt>
    <dgm:pt modelId="{03BBD14B-CF2E-47B4-9519-7290E8F45E97}" type="pres">
      <dgm:prSet presAssocID="{BBCFC801-6C57-4B40-A903-D973053CE473}" presName="rootConnector" presStyleLbl="node2" presStyleIdx="0" presStyleCnt="4"/>
      <dgm:spPr/>
    </dgm:pt>
    <dgm:pt modelId="{333A2224-AD02-4931-A6C9-AEB22BAF7A0C}" type="pres">
      <dgm:prSet presAssocID="{BBCFC801-6C57-4B40-A903-D973053CE473}" presName="hierChild4" presStyleCnt="0"/>
      <dgm:spPr/>
    </dgm:pt>
    <dgm:pt modelId="{4AC33A07-F9D0-466E-8736-9291D6CA7B39}" type="pres">
      <dgm:prSet presAssocID="{BBCFC801-6C57-4B40-A903-D973053CE473}" presName="hierChild5" presStyleCnt="0"/>
      <dgm:spPr/>
    </dgm:pt>
    <dgm:pt modelId="{65F69760-994D-41A1-8F04-D261CC47C99F}" type="pres">
      <dgm:prSet presAssocID="{FB6376F2-AC09-447E-B689-09CA4AA181E4}" presName="Name37" presStyleLbl="parChTrans1D2" presStyleIdx="1" presStyleCnt="4"/>
      <dgm:spPr/>
    </dgm:pt>
    <dgm:pt modelId="{6F54F612-7FD4-4F9B-BD91-6B8AC847C866}" type="pres">
      <dgm:prSet presAssocID="{835B0224-1E14-4B23-9BFA-37B52EA4B97E}" presName="hierRoot2" presStyleCnt="0">
        <dgm:presLayoutVars>
          <dgm:hierBranch val="init"/>
        </dgm:presLayoutVars>
      </dgm:prSet>
      <dgm:spPr/>
    </dgm:pt>
    <dgm:pt modelId="{666E2A11-DB78-4971-AF59-0D5749DAD981}" type="pres">
      <dgm:prSet presAssocID="{835B0224-1E14-4B23-9BFA-37B52EA4B97E}" presName="rootComposite" presStyleCnt="0"/>
      <dgm:spPr/>
    </dgm:pt>
    <dgm:pt modelId="{02DA6A56-C226-49CD-97B7-B3C8B89E20DD}" type="pres">
      <dgm:prSet presAssocID="{835B0224-1E14-4B23-9BFA-37B52EA4B97E}" presName="rootText" presStyleLbl="node2" presStyleIdx="1" presStyleCnt="4">
        <dgm:presLayoutVars>
          <dgm:chPref val="3"/>
        </dgm:presLayoutVars>
      </dgm:prSet>
      <dgm:spPr/>
    </dgm:pt>
    <dgm:pt modelId="{499A1EC7-464E-44AD-900E-EABC835B4637}" type="pres">
      <dgm:prSet presAssocID="{835B0224-1E14-4B23-9BFA-37B52EA4B97E}" presName="rootConnector" presStyleLbl="node2" presStyleIdx="1" presStyleCnt="4"/>
      <dgm:spPr/>
    </dgm:pt>
    <dgm:pt modelId="{A74F6B82-25C7-4723-8873-4C9D0437BB92}" type="pres">
      <dgm:prSet presAssocID="{835B0224-1E14-4B23-9BFA-37B52EA4B97E}" presName="hierChild4" presStyleCnt="0"/>
      <dgm:spPr/>
    </dgm:pt>
    <dgm:pt modelId="{88A3BB7F-1020-4E53-81CA-AB67325968EC}" type="pres">
      <dgm:prSet presAssocID="{835B0224-1E14-4B23-9BFA-37B52EA4B97E}" presName="hierChild5" presStyleCnt="0"/>
      <dgm:spPr/>
    </dgm:pt>
    <dgm:pt modelId="{99240D10-8728-455E-A162-EBE761FD809B}" type="pres">
      <dgm:prSet presAssocID="{F5510CD1-A544-4BEB-87A6-B54594628C8D}" presName="Name37" presStyleLbl="parChTrans1D2" presStyleIdx="2" presStyleCnt="4"/>
      <dgm:spPr/>
    </dgm:pt>
    <dgm:pt modelId="{FEB5DB85-E1EE-4CC1-9FC8-D7FC0661CB06}" type="pres">
      <dgm:prSet presAssocID="{A4952C19-3CF1-45E9-A9F3-1ECD42E2DF83}" presName="hierRoot2" presStyleCnt="0">
        <dgm:presLayoutVars>
          <dgm:hierBranch val="init"/>
        </dgm:presLayoutVars>
      </dgm:prSet>
      <dgm:spPr/>
    </dgm:pt>
    <dgm:pt modelId="{20908C55-94E6-4512-A889-674932BE96F7}" type="pres">
      <dgm:prSet presAssocID="{A4952C19-3CF1-45E9-A9F3-1ECD42E2DF83}" presName="rootComposite" presStyleCnt="0"/>
      <dgm:spPr/>
    </dgm:pt>
    <dgm:pt modelId="{6E9CE2E2-83CD-4672-8F0F-340AE22EC371}" type="pres">
      <dgm:prSet presAssocID="{A4952C19-3CF1-45E9-A9F3-1ECD42E2DF83}" presName="rootText" presStyleLbl="node2" presStyleIdx="2" presStyleCnt="4">
        <dgm:presLayoutVars>
          <dgm:chPref val="3"/>
        </dgm:presLayoutVars>
      </dgm:prSet>
      <dgm:spPr/>
    </dgm:pt>
    <dgm:pt modelId="{B5614AA0-4703-414E-B9F5-5528EA59AADB}" type="pres">
      <dgm:prSet presAssocID="{A4952C19-3CF1-45E9-A9F3-1ECD42E2DF83}" presName="rootConnector" presStyleLbl="node2" presStyleIdx="2" presStyleCnt="4"/>
      <dgm:spPr/>
    </dgm:pt>
    <dgm:pt modelId="{8BB9E28F-33C0-4841-87DC-8D8F07983D08}" type="pres">
      <dgm:prSet presAssocID="{A4952C19-3CF1-45E9-A9F3-1ECD42E2DF83}" presName="hierChild4" presStyleCnt="0"/>
      <dgm:spPr/>
    </dgm:pt>
    <dgm:pt modelId="{A997CAA2-DDE9-4291-82B7-527287EB0F0F}" type="pres">
      <dgm:prSet presAssocID="{A4952C19-3CF1-45E9-A9F3-1ECD42E2DF83}" presName="hierChild5" presStyleCnt="0"/>
      <dgm:spPr/>
    </dgm:pt>
    <dgm:pt modelId="{C74F7564-2F30-4B5E-BEFC-4A7685F93728}" type="pres">
      <dgm:prSet presAssocID="{2D7C5972-7756-4777-95D8-77DBA883DB69}" presName="Name37" presStyleLbl="parChTrans1D2" presStyleIdx="3" presStyleCnt="4"/>
      <dgm:spPr/>
    </dgm:pt>
    <dgm:pt modelId="{9C980B15-E27F-4AEB-870C-C066F0261269}" type="pres">
      <dgm:prSet presAssocID="{2767D4B4-3195-4F14-8084-4C168FF2C9B3}" presName="hierRoot2" presStyleCnt="0">
        <dgm:presLayoutVars>
          <dgm:hierBranch val="init"/>
        </dgm:presLayoutVars>
      </dgm:prSet>
      <dgm:spPr/>
    </dgm:pt>
    <dgm:pt modelId="{DA1EF553-812E-4155-A2E1-23EF5450C1E6}" type="pres">
      <dgm:prSet presAssocID="{2767D4B4-3195-4F14-8084-4C168FF2C9B3}" presName="rootComposite" presStyleCnt="0"/>
      <dgm:spPr/>
    </dgm:pt>
    <dgm:pt modelId="{AB7D12C1-5F01-4247-BFA7-434F8B708B2C}" type="pres">
      <dgm:prSet presAssocID="{2767D4B4-3195-4F14-8084-4C168FF2C9B3}" presName="rootText" presStyleLbl="node2" presStyleIdx="3" presStyleCnt="4">
        <dgm:presLayoutVars>
          <dgm:chPref val="3"/>
        </dgm:presLayoutVars>
      </dgm:prSet>
      <dgm:spPr/>
    </dgm:pt>
    <dgm:pt modelId="{4995054E-C5FC-4E91-9F7F-82311115E72D}" type="pres">
      <dgm:prSet presAssocID="{2767D4B4-3195-4F14-8084-4C168FF2C9B3}" presName="rootConnector" presStyleLbl="node2" presStyleIdx="3" presStyleCnt="4"/>
      <dgm:spPr/>
    </dgm:pt>
    <dgm:pt modelId="{3FD11889-A9A0-4A66-A419-A9251A32E522}" type="pres">
      <dgm:prSet presAssocID="{2767D4B4-3195-4F14-8084-4C168FF2C9B3}" presName="hierChild4" presStyleCnt="0"/>
      <dgm:spPr/>
    </dgm:pt>
    <dgm:pt modelId="{E8414F04-4F5F-40AF-8FA4-5244743C7AC7}" type="pres">
      <dgm:prSet presAssocID="{2767D4B4-3195-4F14-8084-4C168FF2C9B3}" presName="hierChild5" presStyleCnt="0"/>
      <dgm:spPr/>
    </dgm:pt>
    <dgm:pt modelId="{47F15A7E-4A30-4D8A-9436-7B8BFDFCCA23}" type="pres">
      <dgm:prSet presAssocID="{7FD56B87-8FBE-4853-A6D1-A8EE57AB6388}" presName="hierChild3" presStyleCnt="0"/>
      <dgm:spPr/>
    </dgm:pt>
  </dgm:ptLst>
  <dgm:cxnLst>
    <dgm:cxn modelId="{7D507605-B256-47C6-A152-A6067816BC2D}" type="presOf" srcId="{BBCFC801-6C57-4B40-A903-D973053CE473}" destId="{03BBD14B-CF2E-47B4-9519-7290E8F45E97}" srcOrd="1" destOrd="0" presId="urn:microsoft.com/office/officeart/2005/8/layout/orgChart1"/>
    <dgm:cxn modelId="{1C789709-24F0-48FE-A5DD-DEA27C236369}" srcId="{7FD56B87-8FBE-4853-A6D1-A8EE57AB6388}" destId="{BBCFC801-6C57-4B40-A903-D973053CE473}" srcOrd="0" destOrd="0" parTransId="{0CE3DC7D-84B0-4725-843C-CAB3A38BE3AB}" sibTransId="{FD3C52DE-AE96-4BD7-99D2-3C30C1E7B76F}"/>
    <dgm:cxn modelId="{E706C315-DF15-4E1E-8B8B-57BD0EFC25BD}" type="presOf" srcId="{FB6376F2-AC09-447E-B689-09CA4AA181E4}" destId="{65F69760-994D-41A1-8F04-D261CC47C99F}" srcOrd="0" destOrd="0" presId="urn:microsoft.com/office/officeart/2005/8/layout/orgChart1"/>
    <dgm:cxn modelId="{72531218-F91C-4AE2-BBE9-1128D54CF063}" type="presOf" srcId="{BBCFC801-6C57-4B40-A903-D973053CE473}" destId="{D1C62CE1-7FDC-4C66-BD3F-50C57C966CE4}" srcOrd="0" destOrd="0" presId="urn:microsoft.com/office/officeart/2005/8/layout/orgChart1"/>
    <dgm:cxn modelId="{DE962418-2FF4-4BAD-9B59-C09456C19C60}" type="presOf" srcId="{2767D4B4-3195-4F14-8084-4C168FF2C9B3}" destId="{4995054E-C5FC-4E91-9F7F-82311115E72D}" srcOrd="1" destOrd="0" presId="urn:microsoft.com/office/officeart/2005/8/layout/orgChart1"/>
    <dgm:cxn modelId="{BF114B1C-5F2E-4C5A-8C28-76D52BC27138}" type="presOf" srcId="{A4952C19-3CF1-45E9-A9F3-1ECD42E2DF83}" destId="{B5614AA0-4703-414E-B9F5-5528EA59AADB}" srcOrd="1" destOrd="0" presId="urn:microsoft.com/office/officeart/2005/8/layout/orgChart1"/>
    <dgm:cxn modelId="{3ADE2B20-4A3C-4D67-B4BD-ADBC223BD73D}" type="presOf" srcId="{F5510CD1-A544-4BEB-87A6-B54594628C8D}" destId="{99240D10-8728-455E-A162-EBE761FD809B}" srcOrd="0" destOrd="0" presId="urn:microsoft.com/office/officeart/2005/8/layout/orgChart1"/>
    <dgm:cxn modelId="{FB912023-5A87-4D03-9A50-33D74B287D8B}" type="presOf" srcId="{A4952C19-3CF1-45E9-A9F3-1ECD42E2DF83}" destId="{6E9CE2E2-83CD-4672-8F0F-340AE22EC371}" srcOrd="0" destOrd="0" presId="urn:microsoft.com/office/officeart/2005/8/layout/orgChart1"/>
    <dgm:cxn modelId="{2304CD32-8FD2-4EAD-A9B4-61AF5E1C3199}" type="presOf" srcId="{7FD56B87-8FBE-4853-A6D1-A8EE57AB6388}" destId="{3442C170-9421-4E02-A7FA-E09E5E440E88}" srcOrd="1" destOrd="0" presId="urn:microsoft.com/office/officeart/2005/8/layout/orgChart1"/>
    <dgm:cxn modelId="{B14BF960-314A-45F3-9126-4CF8CA50817F}" type="presOf" srcId="{91360A4A-9CC9-4D2E-8771-6A4DB437186A}" destId="{483162C7-090B-42C0-BC14-A052A0FCB716}" srcOrd="0" destOrd="0" presId="urn:microsoft.com/office/officeart/2005/8/layout/orgChart1"/>
    <dgm:cxn modelId="{07598163-1268-405D-8BDF-C16CA4D6ABF0}" type="presOf" srcId="{835B0224-1E14-4B23-9BFA-37B52EA4B97E}" destId="{02DA6A56-C226-49CD-97B7-B3C8B89E20DD}" srcOrd="0" destOrd="0" presId="urn:microsoft.com/office/officeart/2005/8/layout/orgChart1"/>
    <dgm:cxn modelId="{26857F4A-1228-4203-9C90-801E97868879}" srcId="{7FD56B87-8FBE-4853-A6D1-A8EE57AB6388}" destId="{835B0224-1E14-4B23-9BFA-37B52EA4B97E}" srcOrd="1" destOrd="0" parTransId="{FB6376F2-AC09-447E-B689-09CA4AA181E4}" sibTransId="{86DBAA0F-7BA3-4994-999C-5E240E2D6B7B}"/>
    <dgm:cxn modelId="{75309B6F-83EA-4249-8CBB-F9BFE93849A2}" srcId="{91360A4A-9CC9-4D2E-8771-6A4DB437186A}" destId="{7FD56B87-8FBE-4853-A6D1-A8EE57AB6388}" srcOrd="0" destOrd="0" parTransId="{4E7799B1-30BC-46AE-97FA-5D6E967F75A2}" sibTransId="{DD51D204-14C4-4CA2-8805-202DCFB053BC}"/>
    <dgm:cxn modelId="{737D9771-50B8-48F7-92C7-A1FCF319C148}" type="presOf" srcId="{2767D4B4-3195-4F14-8084-4C168FF2C9B3}" destId="{AB7D12C1-5F01-4247-BFA7-434F8B708B2C}" srcOrd="0" destOrd="0" presId="urn:microsoft.com/office/officeart/2005/8/layout/orgChart1"/>
    <dgm:cxn modelId="{16C38A59-B95B-428C-929A-BC21DF16352E}" srcId="{7FD56B87-8FBE-4853-A6D1-A8EE57AB6388}" destId="{2767D4B4-3195-4F14-8084-4C168FF2C9B3}" srcOrd="3" destOrd="0" parTransId="{2D7C5972-7756-4777-95D8-77DBA883DB69}" sibTransId="{A8AD9AD6-1FB7-414C-9BC5-0FC53367682D}"/>
    <dgm:cxn modelId="{A4055E81-D604-4AC4-A0E7-915FBC609A53}" type="presOf" srcId="{2D7C5972-7756-4777-95D8-77DBA883DB69}" destId="{C74F7564-2F30-4B5E-BEFC-4A7685F93728}" srcOrd="0" destOrd="0" presId="urn:microsoft.com/office/officeart/2005/8/layout/orgChart1"/>
    <dgm:cxn modelId="{72DCAC96-19F4-4996-A77C-458ACB6C3647}" type="presOf" srcId="{835B0224-1E14-4B23-9BFA-37B52EA4B97E}" destId="{499A1EC7-464E-44AD-900E-EABC835B4637}" srcOrd="1" destOrd="0" presId="urn:microsoft.com/office/officeart/2005/8/layout/orgChart1"/>
    <dgm:cxn modelId="{E20E58A2-C0E9-43CB-936C-CA1059323A2C}" type="presOf" srcId="{7FD56B87-8FBE-4853-A6D1-A8EE57AB6388}" destId="{40B185A7-0B0B-4EC4-8DBE-F856BDE76209}" srcOrd="0" destOrd="0" presId="urn:microsoft.com/office/officeart/2005/8/layout/orgChart1"/>
    <dgm:cxn modelId="{DF1531BF-C40B-4D4E-94AC-F24F83247BC9}" type="presOf" srcId="{0CE3DC7D-84B0-4725-843C-CAB3A38BE3AB}" destId="{471DC13A-84EA-4D8D-9957-408079F2DF15}" srcOrd="0" destOrd="0" presId="urn:microsoft.com/office/officeart/2005/8/layout/orgChart1"/>
    <dgm:cxn modelId="{34B5DDED-7EB4-42C1-9889-2FFF8DA89FB8}" srcId="{7FD56B87-8FBE-4853-A6D1-A8EE57AB6388}" destId="{A4952C19-3CF1-45E9-A9F3-1ECD42E2DF83}" srcOrd="2" destOrd="0" parTransId="{F5510CD1-A544-4BEB-87A6-B54594628C8D}" sibTransId="{E69B7599-D912-4C75-893A-7FB290E22AB6}"/>
    <dgm:cxn modelId="{41D173E9-0DBB-4D7E-A261-F13F65C7A708}" type="presParOf" srcId="{483162C7-090B-42C0-BC14-A052A0FCB716}" destId="{80A9536B-2F21-46D4-871F-A087ACD2B062}" srcOrd="0" destOrd="0" presId="urn:microsoft.com/office/officeart/2005/8/layout/orgChart1"/>
    <dgm:cxn modelId="{A0CAE71A-CB69-4852-80A9-8C172180A628}" type="presParOf" srcId="{80A9536B-2F21-46D4-871F-A087ACD2B062}" destId="{4033203A-8055-474C-9183-190DA58DEB0F}" srcOrd="0" destOrd="0" presId="urn:microsoft.com/office/officeart/2005/8/layout/orgChart1"/>
    <dgm:cxn modelId="{B7BA5E6B-1808-495B-BEC2-84E343C6E5AB}" type="presParOf" srcId="{4033203A-8055-474C-9183-190DA58DEB0F}" destId="{40B185A7-0B0B-4EC4-8DBE-F856BDE76209}" srcOrd="0" destOrd="0" presId="urn:microsoft.com/office/officeart/2005/8/layout/orgChart1"/>
    <dgm:cxn modelId="{4FC3F9A6-7123-4EC2-B7DD-66C549B75557}" type="presParOf" srcId="{4033203A-8055-474C-9183-190DA58DEB0F}" destId="{3442C170-9421-4E02-A7FA-E09E5E440E88}" srcOrd="1" destOrd="0" presId="urn:microsoft.com/office/officeart/2005/8/layout/orgChart1"/>
    <dgm:cxn modelId="{AAE62F3D-1065-4234-98F3-759E30B52C83}" type="presParOf" srcId="{80A9536B-2F21-46D4-871F-A087ACD2B062}" destId="{DA2EAF1B-7403-45B5-AE35-2E3CA95170D1}" srcOrd="1" destOrd="0" presId="urn:microsoft.com/office/officeart/2005/8/layout/orgChart1"/>
    <dgm:cxn modelId="{F3545C72-0725-4F45-9302-5BC1CDCC6A57}" type="presParOf" srcId="{DA2EAF1B-7403-45B5-AE35-2E3CA95170D1}" destId="{471DC13A-84EA-4D8D-9957-408079F2DF15}" srcOrd="0" destOrd="0" presId="urn:microsoft.com/office/officeart/2005/8/layout/orgChart1"/>
    <dgm:cxn modelId="{2A852995-D26B-40FB-994A-765D598F1AF4}" type="presParOf" srcId="{DA2EAF1B-7403-45B5-AE35-2E3CA95170D1}" destId="{89C56E4F-9FBC-4858-B706-9F72FC028AB1}" srcOrd="1" destOrd="0" presId="urn:microsoft.com/office/officeart/2005/8/layout/orgChart1"/>
    <dgm:cxn modelId="{5392553F-5C06-401D-9128-829E96ED77BA}" type="presParOf" srcId="{89C56E4F-9FBC-4858-B706-9F72FC028AB1}" destId="{C337E1B8-AEB0-4A72-925B-5DC6BA73E71A}" srcOrd="0" destOrd="0" presId="urn:microsoft.com/office/officeart/2005/8/layout/orgChart1"/>
    <dgm:cxn modelId="{DA3F4DC7-9264-4BDB-90E6-366432371935}" type="presParOf" srcId="{C337E1B8-AEB0-4A72-925B-5DC6BA73E71A}" destId="{D1C62CE1-7FDC-4C66-BD3F-50C57C966CE4}" srcOrd="0" destOrd="0" presId="urn:microsoft.com/office/officeart/2005/8/layout/orgChart1"/>
    <dgm:cxn modelId="{91870199-6863-4F9E-8D44-17C132C7782F}" type="presParOf" srcId="{C337E1B8-AEB0-4A72-925B-5DC6BA73E71A}" destId="{03BBD14B-CF2E-47B4-9519-7290E8F45E97}" srcOrd="1" destOrd="0" presId="urn:microsoft.com/office/officeart/2005/8/layout/orgChart1"/>
    <dgm:cxn modelId="{0F534B1B-43A4-4839-9475-803A849424A8}" type="presParOf" srcId="{89C56E4F-9FBC-4858-B706-9F72FC028AB1}" destId="{333A2224-AD02-4931-A6C9-AEB22BAF7A0C}" srcOrd="1" destOrd="0" presId="urn:microsoft.com/office/officeart/2005/8/layout/orgChart1"/>
    <dgm:cxn modelId="{7E5694D1-C1BA-4EF7-85CF-9CE239376578}" type="presParOf" srcId="{89C56E4F-9FBC-4858-B706-9F72FC028AB1}" destId="{4AC33A07-F9D0-466E-8736-9291D6CA7B39}" srcOrd="2" destOrd="0" presId="urn:microsoft.com/office/officeart/2005/8/layout/orgChart1"/>
    <dgm:cxn modelId="{F9A17ECE-E2CB-49B0-BFC7-B77EF5F6542E}" type="presParOf" srcId="{DA2EAF1B-7403-45B5-AE35-2E3CA95170D1}" destId="{65F69760-994D-41A1-8F04-D261CC47C99F}" srcOrd="2" destOrd="0" presId="urn:microsoft.com/office/officeart/2005/8/layout/orgChart1"/>
    <dgm:cxn modelId="{F74C30DF-8ADC-4F1F-A18C-90AD85CA084A}" type="presParOf" srcId="{DA2EAF1B-7403-45B5-AE35-2E3CA95170D1}" destId="{6F54F612-7FD4-4F9B-BD91-6B8AC847C866}" srcOrd="3" destOrd="0" presId="urn:microsoft.com/office/officeart/2005/8/layout/orgChart1"/>
    <dgm:cxn modelId="{44A3BE7A-0462-4F91-B0AA-110A0DB92319}" type="presParOf" srcId="{6F54F612-7FD4-4F9B-BD91-6B8AC847C866}" destId="{666E2A11-DB78-4971-AF59-0D5749DAD981}" srcOrd="0" destOrd="0" presId="urn:microsoft.com/office/officeart/2005/8/layout/orgChart1"/>
    <dgm:cxn modelId="{1D4E7C1F-DF4E-4D96-9675-5F4F59F6FCE9}" type="presParOf" srcId="{666E2A11-DB78-4971-AF59-0D5749DAD981}" destId="{02DA6A56-C226-49CD-97B7-B3C8B89E20DD}" srcOrd="0" destOrd="0" presId="urn:microsoft.com/office/officeart/2005/8/layout/orgChart1"/>
    <dgm:cxn modelId="{EDA3F6AE-058E-48A9-8FBA-4ADFB05B8F5A}" type="presParOf" srcId="{666E2A11-DB78-4971-AF59-0D5749DAD981}" destId="{499A1EC7-464E-44AD-900E-EABC835B4637}" srcOrd="1" destOrd="0" presId="urn:microsoft.com/office/officeart/2005/8/layout/orgChart1"/>
    <dgm:cxn modelId="{C8729C77-9DE1-4491-B5B9-9F9FADAB5C24}" type="presParOf" srcId="{6F54F612-7FD4-4F9B-BD91-6B8AC847C866}" destId="{A74F6B82-25C7-4723-8873-4C9D0437BB92}" srcOrd="1" destOrd="0" presId="urn:microsoft.com/office/officeart/2005/8/layout/orgChart1"/>
    <dgm:cxn modelId="{DD35DFAF-67CF-4726-ABEE-0B0B8178D8CE}" type="presParOf" srcId="{6F54F612-7FD4-4F9B-BD91-6B8AC847C866}" destId="{88A3BB7F-1020-4E53-81CA-AB67325968EC}" srcOrd="2" destOrd="0" presId="urn:microsoft.com/office/officeart/2005/8/layout/orgChart1"/>
    <dgm:cxn modelId="{8552A254-F04A-472C-9236-D0189DBED01B}" type="presParOf" srcId="{DA2EAF1B-7403-45B5-AE35-2E3CA95170D1}" destId="{99240D10-8728-455E-A162-EBE761FD809B}" srcOrd="4" destOrd="0" presId="urn:microsoft.com/office/officeart/2005/8/layout/orgChart1"/>
    <dgm:cxn modelId="{FC2F0DBC-AE90-4AE0-A056-A174ECB3A618}" type="presParOf" srcId="{DA2EAF1B-7403-45B5-AE35-2E3CA95170D1}" destId="{FEB5DB85-E1EE-4CC1-9FC8-D7FC0661CB06}" srcOrd="5" destOrd="0" presId="urn:microsoft.com/office/officeart/2005/8/layout/orgChart1"/>
    <dgm:cxn modelId="{3963CF35-DB37-449E-87A1-E840AE366745}" type="presParOf" srcId="{FEB5DB85-E1EE-4CC1-9FC8-D7FC0661CB06}" destId="{20908C55-94E6-4512-A889-674932BE96F7}" srcOrd="0" destOrd="0" presId="urn:microsoft.com/office/officeart/2005/8/layout/orgChart1"/>
    <dgm:cxn modelId="{793981CD-F07C-4124-8CC5-0738A595968F}" type="presParOf" srcId="{20908C55-94E6-4512-A889-674932BE96F7}" destId="{6E9CE2E2-83CD-4672-8F0F-340AE22EC371}" srcOrd="0" destOrd="0" presId="urn:microsoft.com/office/officeart/2005/8/layout/orgChart1"/>
    <dgm:cxn modelId="{BCAD5950-3F34-4668-A904-24140714828F}" type="presParOf" srcId="{20908C55-94E6-4512-A889-674932BE96F7}" destId="{B5614AA0-4703-414E-B9F5-5528EA59AADB}" srcOrd="1" destOrd="0" presId="urn:microsoft.com/office/officeart/2005/8/layout/orgChart1"/>
    <dgm:cxn modelId="{6A9EF951-4173-45A6-98A6-1A26238BB570}" type="presParOf" srcId="{FEB5DB85-E1EE-4CC1-9FC8-D7FC0661CB06}" destId="{8BB9E28F-33C0-4841-87DC-8D8F07983D08}" srcOrd="1" destOrd="0" presId="urn:microsoft.com/office/officeart/2005/8/layout/orgChart1"/>
    <dgm:cxn modelId="{4F22E9F6-119D-4D43-B9A1-9B31818465C0}" type="presParOf" srcId="{FEB5DB85-E1EE-4CC1-9FC8-D7FC0661CB06}" destId="{A997CAA2-DDE9-4291-82B7-527287EB0F0F}" srcOrd="2" destOrd="0" presId="urn:microsoft.com/office/officeart/2005/8/layout/orgChart1"/>
    <dgm:cxn modelId="{27F59916-2677-4C89-932C-F2EB0959C8B6}" type="presParOf" srcId="{DA2EAF1B-7403-45B5-AE35-2E3CA95170D1}" destId="{C74F7564-2F30-4B5E-BEFC-4A7685F93728}" srcOrd="6" destOrd="0" presId="urn:microsoft.com/office/officeart/2005/8/layout/orgChart1"/>
    <dgm:cxn modelId="{F7A9F28C-8D0A-448E-851E-E2A1C55FE51B}" type="presParOf" srcId="{DA2EAF1B-7403-45B5-AE35-2E3CA95170D1}" destId="{9C980B15-E27F-4AEB-870C-C066F0261269}" srcOrd="7" destOrd="0" presId="urn:microsoft.com/office/officeart/2005/8/layout/orgChart1"/>
    <dgm:cxn modelId="{BBAD8422-4CA8-47AF-9215-E544F297B684}" type="presParOf" srcId="{9C980B15-E27F-4AEB-870C-C066F0261269}" destId="{DA1EF553-812E-4155-A2E1-23EF5450C1E6}" srcOrd="0" destOrd="0" presId="urn:microsoft.com/office/officeart/2005/8/layout/orgChart1"/>
    <dgm:cxn modelId="{7FB9E811-742B-4434-8C22-DEC3BC38321D}" type="presParOf" srcId="{DA1EF553-812E-4155-A2E1-23EF5450C1E6}" destId="{AB7D12C1-5F01-4247-BFA7-434F8B708B2C}" srcOrd="0" destOrd="0" presId="urn:microsoft.com/office/officeart/2005/8/layout/orgChart1"/>
    <dgm:cxn modelId="{8026CEFF-CA4E-4AAF-85D9-30DB90E045C1}" type="presParOf" srcId="{DA1EF553-812E-4155-A2E1-23EF5450C1E6}" destId="{4995054E-C5FC-4E91-9F7F-82311115E72D}" srcOrd="1" destOrd="0" presId="urn:microsoft.com/office/officeart/2005/8/layout/orgChart1"/>
    <dgm:cxn modelId="{9A303B89-FAFF-499B-8160-6F3ACCCDA40F}" type="presParOf" srcId="{9C980B15-E27F-4AEB-870C-C066F0261269}" destId="{3FD11889-A9A0-4A66-A419-A9251A32E522}" srcOrd="1" destOrd="0" presId="urn:microsoft.com/office/officeart/2005/8/layout/orgChart1"/>
    <dgm:cxn modelId="{154DE42A-6FAE-426D-8A72-9334428E5266}" type="presParOf" srcId="{9C980B15-E27F-4AEB-870C-C066F0261269}" destId="{E8414F04-4F5F-40AF-8FA4-5244743C7AC7}" srcOrd="2" destOrd="0" presId="urn:microsoft.com/office/officeart/2005/8/layout/orgChart1"/>
    <dgm:cxn modelId="{81D686EF-63F5-470C-B3CF-60BD8C44C134}" type="presParOf" srcId="{80A9536B-2F21-46D4-871F-A087ACD2B062}" destId="{47F15A7E-4A30-4D8A-9436-7B8BFDFCCA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360A4A-9CC9-4D2E-8771-6A4DB4371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FD56B87-8FBE-4853-A6D1-A8EE57AB6388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ALCARECO files</a:t>
          </a:r>
          <a:endParaRPr lang="hu-HU" dirty="0">
            <a:solidFill>
              <a:schemeClr val="bg1"/>
            </a:solidFill>
          </a:endParaRPr>
        </a:p>
      </dgm:t>
    </dgm:pt>
    <dgm:pt modelId="{4E7799B1-30BC-46AE-97FA-5D6E967F75A2}" type="parTrans" cxnId="{75309B6F-83EA-4249-8CBB-F9BFE93849A2}">
      <dgm:prSet/>
      <dgm:spPr/>
      <dgm:t>
        <a:bodyPr/>
        <a:lstStyle/>
        <a:p>
          <a:endParaRPr lang="hu-HU"/>
        </a:p>
      </dgm:t>
    </dgm:pt>
    <dgm:pt modelId="{DD51D204-14C4-4CA2-8805-202DCFB053BC}" type="sibTrans" cxnId="{75309B6F-83EA-4249-8CBB-F9BFE93849A2}">
      <dgm:prSet/>
      <dgm:spPr/>
      <dgm:t>
        <a:bodyPr/>
        <a:lstStyle/>
        <a:p>
          <a:endParaRPr lang="hu-HU"/>
        </a:p>
      </dgm:t>
    </dgm:pt>
    <dgm:pt modelId="{BBCFC801-6C57-4B40-A903-D973053CE473}">
      <dgm:prSet phldrT="[Text]"/>
      <dgm:spPr/>
      <dgm:t>
        <a:bodyPr/>
        <a:lstStyle/>
        <a:p>
          <a:r>
            <a:rPr lang="en-US" dirty="0" err="1">
              <a:solidFill>
                <a:schemeClr val="bg1"/>
              </a:solidFill>
            </a:rPr>
            <a:t>PixelMonitTrees</a:t>
          </a:r>
          <a:endParaRPr lang="hu-HU" dirty="0">
            <a:solidFill>
              <a:schemeClr val="bg1"/>
            </a:solidFill>
          </a:endParaRPr>
        </a:p>
      </dgm:t>
    </dgm:pt>
    <dgm:pt modelId="{0CE3DC7D-84B0-4725-843C-CAB3A38BE3AB}" type="parTrans" cxnId="{1C789709-24F0-48FE-A5DD-DEA27C236369}">
      <dgm:prSet/>
      <dgm:spPr/>
      <dgm:t>
        <a:bodyPr/>
        <a:lstStyle/>
        <a:p>
          <a:endParaRPr lang="hu-HU">
            <a:solidFill>
              <a:schemeClr val="bg1"/>
            </a:solidFill>
          </a:endParaRPr>
        </a:p>
      </dgm:t>
    </dgm:pt>
    <dgm:pt modelId="{FD3C52DE-AE96-4BD7-99D2-3C30C1E7B76F}" type="sibTrans" cxnId="{1C789709-24F0-48FE-A5DD-DEA27C236369}">
      <dgm:prSet/>
      <dgm:spPr/>
      <dgm:t>
        <a:bodyPr/>
        <a:lstStyle/>
        <a:p>
          <a:endParaRPr lang="hu-HU"/>
        </a:p>
      </dgm:t>
    </dgm:pt>
    <dgm:pt modelId="{483162C7-090B-42C0-BC14-A052A0FCB716}" type="pres">
      <dgm:prSet presAssocID="{91360A4A-9CC9-4D2E-8771-6A4DB4371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A9536B-2F21-46D4-871F-A087ACD2B062}" type="pres">
      <dgm:prSet presAssocID="{7FD56B87-8FBE-4853-A6D1-A8EE57AB6388}" presName="hierRoot1" presStyleCnt="0">
        <dgm:presLayoutVars>
          <dgm:hierBranch val="init"/>
        </dgm:presLayoutVars>
      </dgm:prSet>
      <dgm:spPr/>
    </dgm:pt>
    <dgm:pt modelId="{4033203A-8055-474C-9183-190DA58DEB0F}" type="pres">
      <dgm:prSet presAssocID="{7FD56B87-8FBE-4853-A6D1-A8EE57AB6388}" presName="rootComposite1" presStyleCnt="0"/>
      <dgm:spPr/>
    </dgm:pt>
    <dgm:pt modelId="{40B185A7-0B0B-4EC4-8DBE-F856BDE76209}" type="pres">
      <dgm:prSet presAssocID="{7FD56B87-8FBE-4853-A6D1-A8EE57AB6388}" presName="rootText1" presStyleLbl="node0" presStyleIdx="0" presStyleCnt="1">
        <dgm:presLayoutVars>
          <dgm:chPref val="3"/>
        </dgm:presLayoutVars>
      </dgm:prSet>
      <dgm:spPr/>
    </dgm:pt>
    <dgm:pt modelId="{3442C170-9421-4E02-A7FA-E09E5E440E88}" type="pres">
      <dgm:prSet presAssocID="{7FD56B87-8FBE-4853-A6D1-A8EE57AB6388}" presName="rootConnector1" presStyleLbl="node1" presStyleIdx="0" presStyleCnt="0"/>
      <dgm:spPr/>
    </dgm:pt>
    <dgm:pt modelId="{DA2EAF1B-7403-45B5-AE35-2E3CA95170D1}" type="pres">
      <dgm:prSet presAssocID="{7FD56B87-8FBE-4853-A6D1-A8EE57AB6388}" presName="hierChild2" presStyleCnt="0"/>
      <dgm:spPr/>
    </dgm:pt>
    <dgm:pt modelId="{471DC13A-84EA-4D8D-9957-408079F2DF15}" type="pres">
      <dgm:prSet presAssocID="{0CE3DC7D-84B0-4725-843C-CAB3A38BE3AB}" presName="Name37" presStyleLbl="parChTrans1D2" presStyleIdx="0" presStyleCnt="1"/>
      <dgm:spPr/>
    </dgm:pt>
    <dgm:pt modelId="{89C56E4F-9FBC-4858-B706-9F72FC028AB1}" type="pres">
      <dgm:prSet presAssocID="{BBCFC801-6C57-4B40-A903-D973053CE473}" presName="hierRoot2" presStyleCnt="0">
        <dgm:presLayoutVars>
          <dgm:hierBranch val="init"/>
        </dgm:presLayoutVars>
      </dgm:prSet>
      <dgm:spPr/>
    </dgm:pt>
    <dgm:pt modelId="{C337E1B8-AEB0-4A72-925B-5DC6BA73E71A}" type="pres">
      <dgm:prSet presAssocID="{BBCFC801-6C57-4B40-A903-D973053CE473}" presName="rootComposite" presStyleCnt="0"/>
      <dgm:spPr/>
    </dgm:pt>
    <dgm:pt modelId="{D1C62CE1-7FDC-4C66-BD3F-50C57C966CE4}" type="pres">
      <dgm:prSet presAssocID="{BBCFC801-6C57-4B40-A903-D973053CE473}" presName="rootText" presStyleLbl="node2" presStyleIdx="0" presStyleCnt="1">
        <dgm:presLayoutVars>
          <dgm:chPref val="3"/>
        </dgm:presLayoutVars>
      </dgm:prSet>
      <dgm:spPr/>
    </dgm:pt>
    <dgm:pt modelId="{03BBD14B-CF2E-47B4-9519-7290E8F45E97}" type="pres">
      <dgm:prSet presAssocID="{BBCFC801-6C57-4B40-A903-D973053CE473}" presName="rootConnector" presStyleLbl="node2" presStyleIdx="0" presStyleCnt="1"/>
      <dgm:spPr/>
    </dgm:pt>
    <dgm:pt modelId="{333A2224-AD02-4931-A6C9-AEB22BAF7A0C}" type="pres">
      <dgm:prSet presAssocID="{BBCFC801-6C57-4B40-A903-D973053CE473}" presName="hierChild4" presStyleCnt="0"/>
      <dgm:spPr/>
    </dgm:pt>
    <dgm:pt modelId="{4AC33A07-F9D0-466E-8736-9291D6CA7B39}" type="pres">
      <dgm:prSet presAssocID="{BBCFC801-6C57-4B40-A903-D973053CE473}" presName="hierChild5" presStyleCnt="0"/>
      <dgm:spPr/>
    </dgm:pt>
    <dgm:pt modelId="{47F15A7E-4A30-4D8A-9436-7B8BFDFCCA23}" type="pres">
      <dgm:prSet presAssocID="{7FD56B87-8FBE-4853-A6D1-A8EE57AB6388}" presName="hierChild3" presStyleCnt="0"/>
      <dgm:spPr/>
    </dgm:pt>
  </dgm:ptLst>
  <dgm:cxnLst>
    <dgm:cxn modelId="{7D507605-B256-47C6-A152-A6067816BC2D}" type="presOf" srcId="{BBCFC801-6C57-4B40-A903-D973053CE473}" destId="{03BBD14B-CF2E-47B4-9519-7290E8F45E97}" srcOrd="1" destOrd="0" presId="urn:microsoft.com/office/officeart/2005/8/layout/orgChart1"/>
    <dgm:cxn modelId="{1C789709-24F0-48FE-A5DD-DEA27C236369}" srcId="{7FD56B87-8FBE-4853-A6D1-A8EE57AB6388}" destId="{BBCFC801-6C57-4B40-A903-D973053CE473}" srcOrd="0" destOrd="0" parTransId="{0CE3DC7D-84B0-4725-843C-CAB3A38BE3AB}" sibTransId="{FD3C52DE-AE96-4BD7-99D2-3C30C1E7B76F}"/>
    <dgm:cxn modelId="{72531218-F91C-4AE2-BBE9-1128D54CF063}" type="presOf" srcId="{BBCFC801-6C57-4B40-A903-D973053CE473}" destId="{D1C62CE1-7FDC-4C66-BD3F-50C57C966CE4}" srcOrd="0" destOrd="0" presId="urn:microsoft.com/office/officeart/2005/8/layout/orgChart1"/>
    <dgm:cxn modelId="{2304CD32-8FD2-4EAD-A9B4-61AF5E1C3199}" type="presOf" srcId="{7FD56B87-8FBE-4853-A6D1-A8EE57AB6388}" destId="{3442C170-9421-4E02-A7FA-E09E5E440E88}" srcOrd="1" destOrd="0" presId="urn:microsoft.com/office/officeart/2005/8/layout/orgChart1"/>
    <dgm:cxn modelId="{B14BF960-314A-45F3-9126-4CF8CA50817F}" type="presOf" srcId="{91360A4A-9CC9-4D2E-8771-6A4DB437186A}" destId="{483162C7-090B-42C0-BC14-A052A0FCB716}" srcOrd="0" destOrd="0" presId="urn:microsoft.com/office/officeart/2005/8/layout/orgChart1"/>
    <dgm:cxn modelId="{75309B6F-83EA-4249-8CBB-F9BFE93849A2}" srcId="{91360A4A-9CC9-4D2E-8771-6A4DB437186A}" destId="{7FD56B87-8FBE-4853-A6D1-A8EE57AB6388}" srcOrd="0" destOrd="0" parTransId="{4E7799B1-30BC-46AE-97FA-5D6E967F75A2}" sibTransId="{DD51D204-14C4-4CA2-8805-202DCFB053BC}"/>
    <dgm:cxn modelId="{E20E58A2-C0E9-43CB-936C-CA1059323A2C}" type="presOf" srcId="{7FD56B87-8FBE-4853-A6D1-A8EE57AB6388}" destId="{40B185A7-0B0B-4EC4-8DBE-F856BDE76209}" srcOrd="0" destOrd="0" presId="urn:microsoft.com/office/officeart/2005/8/layout/orgChart1"/>
    <dgm:cxn modelId="{DF1531BF-C40B-4D4E-94AC-F24F83247BC9}" type="presOf" srcId="{0CE3DC7D-84B0-4725-843C-CAB3A38BE3AB}" destId="{471DC13A-84EA-4D8D-9957-408079F2DF15}" srcOrd="0" destOrd="0" presId="urn:microsoft.com/office/officeart/2005/8/layout/orgChart1"/>
    <dgm:cxn modelId="{41D173E9-0DBB-4D7E-A261-F13F65C7A708}" type="presParOf" srcId="{483162C7-090B-42C0-BC14-A052A0FCB716}" destId="{80A9536B-2F21-46D4-871F-A087ACD2B062}" srcOrd="0" destOrd="0" presId="urn:microsoft.com/office/officeart/2005/8/layout/orgChart1"/>
    <dgm:cxn modelId="{A0CAE71A-CB69-4852-80A9-8C172180A628}" type="presParOf" srcId="{80A9536B-2F21-46D4-871F-A087ACD2B062}" destId="{4033203A-8055-474C-9183-190DA58DEB0F}" srcOrd="0" destOrd="0" presId="urn:microsoft.com/office/officeart/2005/8/layout/orgChart1"/>
    <dgm:cxn modelId="{B7BA5E6B-1808-495B-BEC2-84E343C6E5AB}" type="presParOf" srcId="{4033203A-8055-474C-9183-190DA58DEB0F}" destId="{40B185A7-0B0B-4EC4-8DBE-F856BDE76209}" srcOrd="0" destOrd="0" presId="urn:microsoft.com/office/officeart/2005/8/layout/orgChart1"/>
    <dgm:cxn modelId="{4FC3F9A6-7123-4EC2-B7DD-66C549B75557}" type="presParOf" srcId="{4033203A-8055-474C-9183-190DA58DEB0F}" destId="{3442C170-9421-4E02-A7FA-E09E5E440E88}" srcOrd="1" destOrd="0" presId="urn:microsoft.com/office/officeart/2005/8/layout/orgChart1"/>
    <dgm:cxn modelId="{AAE62F3D-1065-4234-98F3-759E30B52C83}" type="presParOf" srcId="{80A9536B-2F21-46D4-871F-A087ACD2B062}" destId="{DA2EAF1B-7403-45B5-AE35-2E3CA95170D1}" srcOrd="1" destOrd="0" presId="urn:microsoft.com/office/officeart/2005/8/layout/orgChart1"/>
    <dgm:cxn modelId="{F3545C72-0725-4F45-9302-5BC1CDCC6A57}" type="presParOf" srcId="{DA2EAF1B-7403-45B5-AE35-2E3CA95170D1}" destId="{471DC13A-84EA-4D8D-9957-408079F2DF15}" srcOrd="0" destOrd="0" presId="urn:microsoft.com/office/officeart/2005/8/layout/orgChart1"/>
    <dgm:cxn modelId="{2A852995-D26B-40FB-994A-765D598F1AF4}" type="presParOf" srcId="{DA2EAF1B-7403-45B5-AE35-2E3CA95170D1}" destId="{89C56E4F-9FBC-4858-B706-9F72FC028AB1}" srcOrd="1" destOrd="0" presId="urn:microsoft.com/office/officeart/2005/8/layout/orgChart1"/>
    <dgm:cxn modelId="{5392553F-5C06-401D-9128-829E96ED77BA}" type="presParOf" srcId="{89C56E4F-9FBC-4858-B706-9F72FC028AB1}" destId="{C337E1B8-AEB0-4A72-925B-5DC6BA73E71A}" srcOrd="0" destOrd="0" presId="urn:microsoft.com/office/officeart/2005/8/layout/orgChart1"/>
    <dgm:cxn modelId="{DA3F4DC7-9264-4BDB-90E6-366432371935}" type="presParOf" srcId="{C337E1B8-AEB0-4A72-925B-5DC6BA73E71A}" destId="{D1C62CE1-7FDC-4C66-BD3F-50C57C966CE4}" srcOrd="0" destOrd="0" presId="urn:microsoft.com/office/officeart/2005/8/layout/orgChart1"/>
    <dgm:cxn modelId="{91870199-6863-4F9E-8D44-17C132C7782F}" type="presParOf" srcId="{C337E1B8-AEB0-4A72-925B-5DC6BA73E71A}" destId="{03BBD14B-CF2E-47B4-9519-7290E8F45E97}" srcOrd="1" destOrd="0" presId="urn:microsoft.com/office/officeart/2005/8/layout/orgChart1"/>
    <dgm:cxn modelId="{0F534B1B-43A4-4839-9475-803A849424A8}" type="presParOf" srcId="{89C56E4F-9FBC-4858-B706-9F72FC028AB1}" destId="{333A2224-AD02-4931-A6C9-AEB22BAF7A0C}" srcOrd="1" destOrd="0" presId="urn:microsoft.com/office/officeart/2005/8/layout/orgChart1"/>
    <dgm:cxn modelId="{7E5694D1-C1BA-4EF7-85CF-9CE239376578}" type="presParOf" srcId="{89C56E4F-9FBC-4858-B706-9F72FC028AB1}" destId="{4AC33A07-F9D0-466E-8736-9291D6CA7B39}" srcOrd="2" destOrd="0" presId="urn:microsoft.com/office/officeart/2005/8/layout/orgChart1"/>
    <dgm:cxn modelId="{81D686EF-63F5-470C-B3CF-60BD8C44C134}" type="presParOf" srcId="{80A9536B-2F21-46D4-871F-A087ACD2B062}" destId="{47F15A7E-4A30-4D8A-9436-7B8BFDFCCA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F7564-2F30-4B5E-BEFC-4A7685F93728}">
      <dsp:nvSpPr>
        <dsp:cNvPr id="0" name=""/>
        <dsp:cNvSpPr/>
      </dsp:nvSpPr>
      <dsp:spPr>
        <a:xfrm>
          <a:off x="406400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3182949" y="184137"/>
              </a:lnTo>
              <a:lnTo>
                <a:pt x="3182949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40D10-8728-455E-A162-EBE761FD809B}">
      <dsp:nvSpPr>
        <dsp:cNvPr id="0" name=""/>
        <dsp:cNvSpPr/>
      </dsp:nvSpPr>
      <dsp:spPr>
        <a:xfrm>
          <a:off x="4064000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1060983" y="184137"/>
              </a:lnTo>
              <a:lnTo>
                <a:pt x="1060983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69760-994D-41A1-8F04-D261CC47C99F}">
      <dsp:nvSpPr>
        <dsp:cNvPr id="0" name=""/>
        <dsp:cNvSpPr/>
      </dsp:nvSpPr>
      <dsp:spPr>
        <a:xfrm>
          <a:off x="3003016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DC13A-84EA-4D8D-9957-408079F2DF15}">
      <dsp:nvSpPr>
        <dsp:cNvPr id="0" name=""/>
        <dsp:cNvSpPr/>
      </dsp:nvSpPr>
      <dsp:spPr>
        <a:xfrm>
          <a:off x="88105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185A7-0B0B-4EC4-8DBE-F856BDE76209}">
      <dsp:nvSpPr>
        <dsp:cNvPr id="0" name=""/>
        <dsp:cNvSpPr/>
      </dsp:nvSpPr>
      <dsp:spPr>
        <a:xfrm>
          <a:off x="3187154" y="1648350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RAW files</a:t>
          </a:r>
          <a:endParaRPr lang="hu-HU" sz="2100" kern="1200" dirty="0">
            <a:solidFill>
              <a:schemeClr val="bg1"/>
            </a:solidFill>
          </a:endParaRPr>
        </a:p>
      </dsp:txBody>
      <dsp:txXfrm>
        <a:off x="3187154" y="1648350"/>
        <a:ext cx="1753691" cy="876845"/>
      </dsp:txXfrm>
    </dsp:sp>
    <dsp:sp modelId="{D1C62CE1-7FDC-4C66-BD3F-50C57C966CE4}">
      <dsp:nvSpPr>
        <dsp:cNvPr id="0" name=""/>
        <dsp:cNvSpPr/>
      </dsp:nvSpPr>
      <dsp:spPr>
        <a:xfrm>
          <a:off x="4204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LA trees</a:t>
          </a:r>
          <a:endParaRPr lang="hu-HU" sz="2100" kern="1200" dirty="0">
            <a:solidFill>
              <a:schemeClr val="bg1"/>
            </a:solidFill>
          </a:endParaRPr>
        </a:p>
      </dsp:txBody>
      <dsp:txXfrm>
        <a:off x="4204" y="2893471"/>
        <a:ext cx="1753691" cy="876845"/>
      </dsp:txXfrm>
    </dsp:sp>
    <dsp:sp modelId="{02DA6A56-C226-49CD-97B7-B3C8B89E20DD}">
      <dsp:nvSpPr>
        <dsp:cNvPr id="0" name=""/>
        <dsp:cNvSpPr/>
      </dsp:nvSpPr>
      <dsp:spPr>
        <a:xfrm>
          <a:off x="2126170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Resolution trees</a:t>
          </a:r>
          <a:endParaRPr lang="hu-HU" sz="2100" kern="1200" dirty="0">
            <a:solidFill>
              <a:schemeClr val="bg1"/>
            </a:solidFill>
          </a:endParaRPr>
        </a:p>
      </dsp:txBody>
      <dsp:txXfrm>
        <a:off x="2126170" y="2893471"/>
        <a:ext cx="1753691" cy="876845"/>
      </dsp:txXfrm>
    </dsp:sp>
    <dsp:sp modelId="{6E9CE2E2-83CD-4672-8F0F-340AE22EC371}">
      <dsp:nvSpPr>
        <dsp:cNvPr id="0" name=""/>
        <dsp:cNvSpPr/>
      </dsp:nvSpPr>
      <dsp:spPr>
        <a:xfrm>
          <a:off x="4248137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solidFill>
                <a:schemeClr val="bg1"/>
              </a:solidFill>
            </a:rPr>
            <a:t>PixelTrees</a:t>
          </a:r>
          <a:endParaRPr lang="hu-HU" sz="2100" kern="1200" dirty="0">
            <a:solidFill>
              <a:schemeClr val="bg1"/>
            </a:solidFill>
          </a:endParaRPr>
        </a:p>
      </dsp:txBody>
      <dsp:txXfrm>
        <a:off x="4248137" y="2893471"/>
        <a:ext cx="1753691" cy="876845"/>
      </dsp:txXfrm>
    </dsp:sp>
    <dsp:sp modelId="{AB7D12C1-5F01-4247-BFA7-434F8B708B2C}">
      <dsp:nvSpPr>
        <dsp:cNvPr id="0" name=""/>
        <dsp:cNvSpPr/>
      </dsp:nvSpPr>
      <dsp:spPr>
        <a:xfrm>
          <a:off x="6370104" y="2893471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Trees for cluster properties</a:t>
          </a:r>
          <a:endParaRPr lang="hu-HU" sz="2100" kern="1200" dirty="0">
            <a:solidFill>
              <a:schemeClr val="bg1"/>
            </a:solidFill>
          </a:endParaRPr>
        </a:p>
      </dsp:txBody>
      <dsp:txXfrm>
        <a:off x="6370104" y="2893471"/>
        <a:ext cx="1753691" cy="8768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DC13A-84EA-4D8D-9957-408079F2DF15}">
      <dsp:nvSpPr>
        <dsp:cNvPr id="0" name=""/>
        <dsp:cNvSpPr/>
      </dsp:nvSpPr>
      <dsp:spPr>
        <a:xfrm>
          <a:off x="1958829" y="1093484"/>
          <a:ext cx="91440" cy="4588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8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185A7-0B0B-4EC4-8DBE-F856BDE76209}">
      <dsp:nvSpPr>
        <dsp:cNvPr id="0" name=""/>
        <dsp:cNvSpPr/>
      </dsp:nvSpPr>
      <dsp:spPr>
        <a:xfrm>
          <a:off x="911981" y="917"/>
          <a:ext cx="2185134" cy="1092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</a:rPr>
            <a:t>ALCARECO files</a:t>
          </a:r>
          <a:endParaRPr lang="hu-HU" sz="2600" kern="1200" dirty="0">
            <a:solidFill>
              <a:schemeClr val="bg1"/>
            </a:solidFill>
          </a:endParaRPr>
        </a:p>
      </dsp:txBody>
      <dsp:txXfrm>
        <a:off x="911981" y="917"/>
        <a:ext cx="2185134" cy="1092567"/>
      </dsp:txXfrm>
    </dsp:sp>
    <dsp:sp modelId="{D1C62CE1-7FDC-4C66-BD3F-50C57C966CE4}">
      <dsp:nvSpPr>
        <dsp:cNvPr id="0" name=""/>
        <dsp:cNvSpPr/>
      </dsp:nvSpPr>
      <dsp:spPr>
        <a:xfrm>
          <a:off x="911981" y="1552363"/>
          <a:ext cx="2185134" cy="1092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>
              <a:solidFill>
                <a:schemeClr val="bg1"/>
              </a:solidFill>
            </a:rPr>
            <a:t>PixelMonitTrees</a:t>
          </a:r>
          <a:endParaRPr lang="hu-HU" sz="2600" kern="1200" dirty="0">
            <a:solidFill>
              <a:schemeClr val="bg1"/>
            </a:solidFill>
          </a:endParaRPr>
        </a:p>
      </dsp:txBody>
      <dsp:txXfrm>
        <a:off x="911981" y="1552363"/>
        <a:ext cx="2185134" cy="1092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53C5B-BF6B-4434-B47B-AD6C8956D3D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0DD91-C802-4766-AFB8-614FFE091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5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40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25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360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05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8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40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15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93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67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0DD91-C802-4766-AFB8-614FFE0914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70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5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1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4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0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0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7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29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7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3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64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hu-HU"/>
              <a:t>2020-05-06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Tamás Álmos VÁMI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7060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openxmlformats.org/officeDocument/2006/relationships/hyperlink" Target="https://github.com/cms-analysis/DPGAnalysis-SiPixelTools/tree/master/PixelTriple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cms-analysis/DPGAnalysis-SiPixelTools/tree/master/LA-Calibration" TargetMode="External"/><Relationship Id="rId5" Type="http://schemas.openxmlformats.org/officeDocument/2006/relationships/hyperlink" Target="https://indico.cern.ch/event/914013/#13-improved-method-to-measure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jkarancs/PhaseIPixelNtuplizer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msweb.cern.ch/das/request?view=list&amp;limit=50&amp;instance=prod%2Fglobal&amp;input=dataset+dataset%3D%2FSingleMuon%2FRun2016*-SiPixelCalSingleMuon-21Feb2020_UL2016*-v1%2FALCARECO+status%3D*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image" Target="../media/image2.jp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indico.cern.ch/event/914013/#10-gain-calibration-for-run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dico.cern.ch/event/914013/#11-hv-scans-in-run3-z-dependen" TargetMode="External"/><Relationship Id="rId5" Type="http://schemas.openxmlformats.org/officeDocument/2006/relationships/hyperlink" Target="https://indico.cern.ch/event/914013/#44-timing-scans-in-run3-online" TargetMode="Externa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dico.cern.ch/event/914013/#b-373471-dpg-workshop-phase-1" TargetMode="External"/><Relationship Id="rId5" Type="http://schemas.openxmlformats.org/officeDocument/2006/relationships/hyperlink" Target="https://indico.cern.ch/event/914013/#9-discussion-about-cluster-mer" TargetMode="Externa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94024" y="682678"/>
            <a:ext cx="11524488" cy="2746322"/>
          </a:xfrm>
        </p:spPr>
        <p:txBody>
          <a:bodyPr/>
          <a:lstStyle/>
          <a:p>
            <a:r>
              <a:rPr lang="en-US" sz="8000" b="1" dirty="0">
                <a:solidFill>
                  <a:schemeClr val="bg1"/>
                </a:solidFill>
              </a:rPr>
              <a:t>Overview of Pixel offline activities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49812" y="6272615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Lekerekített téglalap 6"/>
          <p:cNvSpPr/>
          <p:nvPr/>
        </p:nvSpPr>
        <p:spPr>
          <a:xfrm>
            <a:off x="7512909" y="6272614"/>
            <a:ext cx="3673342" cy="496826"/>
          </a:xfrm>
          <a:prstGeom prst="roundRect">
            <a:avLst/>
          </a:prstGeom>
          <a:solidFill>
            <a:srgbClr val="00B0F0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Tracker DPG meeting</a:t>
            </a:r>
            <a:endParaRPr lang="en-US" sz="2800" u="sng" dirty="0">
              <a:solidFill>
                <a:schemeClr val="bg1"/>
              </a:solidFill>
            </a:endParaRPr>
          </a:p>
        </p:txBody>
      </p:sp>
      <p:sp>
        <p:nvSpPr>
          <p:cNvPr id="12" name="Alcím 2">
            <a:extLst>
              <a:ext uri="{FF2B5EF4-FFF2-40B4-BE49-F238E27FC236}">
                <a16:creationId xmlns:a16="http://schemas.microsoft.com/office/drawing/2014/main" id="{F98CC5D2-5F0E-4D42-8795-89B6B0597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035479"/>
            <a:ext cx="10292409" cy="1082690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Danek</a:t>
            </a:r>
            <a:r>
              <a:rPr lang="en-US" dirty="0">
                <a:solidFill>
                  <a:schemeClr val="bg1"/>
                </a:solidFill>
              </a:rPr>
              <a:t> KOTLINSKI</a:t>
            </a:r>
            <a:r>
              <a:rPr lang="en-US" baseline="30000" dirty="0">
                <a:solidFill>
                  <a:schemeClr val="bg1"/>
                </a:solidFill>
              </a:rPr>
              <a:t>1 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hu-HU" u="sng" dirty="0">
                <a:solidFill>
                  <a:schemeClr val="bg1"/>
                </a:solidFill>
              </a:rPr>
              <a:t>Tam</a:t>
            </a:r>
            <a:r>
              <a:rPr lang="en-US" u="sng" dirty="0">
                <a:solidFill>
                  <a:schemeClr val="bg1"/>
                </a:solidFill>
              </a:rPr>
              <a:t>a</a:t>
            </a:r>
            <a:r>
              <a:rPr lang="hu-HU" u="sng" dirty="0">
                <a:solidFill>
                  <a:schemeClr val="bg1"/>
                </a:solidFill>
              </a:rPr>
              <a:t>s </a:t>
            </a:r>
            <a:r>
              <a:rPr lang="en-US" u="sng" dirty="0" err="1">
                <a:solidFill>
                  <a:schemeClr val="bg1"/>
                </a:solidFill>
              </a:rPr>
              <a:t>Almos</a:t>
            </a:r>
            <a:r>
              <a:rPr lang="en-US" u="sng" dirty="0">
                <a:solidFill>
                  <a:schemeClr val="bg1"/>
                </a:solidFill>
              </a:rPr>
              <a:t> </a:t>
            </a:r>
            <a:r>
              <a:rPr lang="hu-HU" u="sng" dirty="0">
                <a:solidFill>
                  <a:schemeClr val="bg1"/>
                </a:solidFill>
              </a:rPr>
              <a:t>V</a:t>
            </a:r>
            <a:r>
              <a:rPr lang="en-US" u="sng" dirty="0">
                <a:solidFill>
                  <a:schemeClr val="bg1"/>
                </a:solidFill>
              </a:rPr>
              <a:t>A</a:t>
            </a:r>
            <a:r>
              <a:rPr lang="hu-HU" u="sng" dirty="0">
                <a:solidFill>
                  <a:schemeClr val="bg1"/>
                </a:solidFill>
              </a:rPr>
              <a:t>MI</a:t>
            </a:r>
            <a:r>
              <a:rPr lang="en-US" u="sng" baseline="30000" dirty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Alcím 2">
            <a:extLst>
              <a:ext uri="{FF2B5EF4-FFF2-40B4-BE49-F238E27FC236}">
                <a16:creationId xmlns:a16="http://schemas.microsoft.com/office/drawing/2014/main" id="{609CE185-1187-41FB-8E19-2A63FA2048DB}"/>
              </a:ext>
            </a:extLst>
          </p:cNvPr>
          <p:cNvSpPr txBox="1">
            <a:spLocks/>
          </p:cNvSpPr>
          <p:nvPr/>
        </p:nvSpPr>
        <p:spPr>
          <a:xfrm>
            <a:off x="662747" y="5274630"/>
            <a:ext cx="9228201" cy="1190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baseline="30000" dirty="0">
                <a:solidFill>
                  <a:schemeClr val="bg1"/>
                </a:solidFill>
              </a:rPr>
              <a:t>1</a:t>
            </a:r>
            <a:r>
              <a:rPr lang="hu-HU" sz="2400" baseline="300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PSI</a:t>
            </a:r>
          </a:p>
          <a:p>
            <a:pPr>
              <a:spcBef>
                <a:spcPts val="600"/>
              </a:spcBef>
            </a:pPr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endParaRPr lang="en-US" sz="100" dirty="0">
              <a:solidFill>
                <a:schemeClr val="bg1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baseline="30000" dirty="0">
                <a:solidFill>
                  <a:schemeClr val="bg1"/>
                </a:solidFill>
              </a:rPr>
              <a:t>2</a:t>
            </a:r>
            <a:r>
              <a:rPr lang="hu-HU" sz="2400" baseline="300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Johns Hopkins University</a:t>
            </a:r>
          </a:p>
        </p:txBody>
      </p:sp>
      <p:pic>
        <p:nvPicPr>
          <p:cNvPr id="14" name="Kép 13">
            <a:extLst>
              <a:ext uri="{FF2B5EF4-FFF2-40B4-BE49-F238E27FC236}">
                <a16:creationId xmlns:a16="http://schemas.microsoft.com/office/drawing/2014/main" id="{55374CA3-4A84-491A-A74D-236D629F8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767" y="5813952"/>
            <a:ext cx="1284926" cy="721312"/>
          </a:xfrm>
          <a:prstGeom prst="rect">
            <a:avLst/>
          </a:prstGeom>
        </p:spPr>
      </p:pic>
      <p:pic>
        <p:nvPicPr>
          <p:cNvPr id="15" name="Kép 14">
            <a:extLst>
              <a:ext uri="{FF2B5EF4-FFF2-40B4-BE49-F238E27FC236}">
                <a16:creationId xmlns:a16="http://schemas.microsoft.com/office/drawing/2014/main" id="{142DDB8A-AB3E-44D9-B186-49239A0BD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1767" y="5255018"/>
            <a:ext cx="1285200" cy="47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791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Simulation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10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52FD4C77-606E-4DCE-8092-78645A9D45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140718"/>
              </p:ext>
            </p:extLst>
          </p:nvPr>
        </p:nvGraphicFramePr>
        <p:xfrm>
          <a:off x="560439" y="1077378"/>
          <a:ext cx="10731957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851">
                  <a:extLst>
                    <a:ext uri="{9D8B030D-6E8A-4147-A177-3AD203B41FA5}">
                      <a16:colId xmlns:a16="http://schemas.microsoft.com/office/drawing/2014/main" val="932519558"/>
                    </a:ext>
                  </a:extLst>
                </a:gridCol>
                <a:gridCol w="4803106">
                  <a:extLst>
                    <a:ext uri="{9D8B030D-6E8A-4147-A177-3AD203B41FA5}">
                      <a16:colId xmlns:a16="http://schemas.microsoft.com/office/drawing/2014/main" val="1798252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/>
                          </a:solidFill>
                          <a:effectLst/>
                        </a:rPr>
                        <a:t>Task</a:t>
                      </a:r>
                      <a:endParaRPr lang="hu-HU" sz="3200" dirty="0">
                        <a:solidFill>
                          <a:schemeClr val="bg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2"/>
                          </a:solidFill>
                        </a:rPr>
                        <a:t>Status</a:t>
                      </a:r>
                      <a:endParaRPr lang="hu-H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4385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solidFill>
                            <a:schemeClr val="bg2"/>
                          </a:solidFill>
                        </a:rPr>
                        <a:t>Pixel Digitizer Developments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 desperately need somebody for these</a:t>
                      </a:r>
                      <a:r>
                        <a:rPr lang="hu-HU" sz="3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!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5491438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solidFill>
                            <a:schemeClr val="bg2"/>
                          </a:solidFill>
                        </a:rPr>
                        <a:t>Charge reweighting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hu-HU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306845"/>
                  </a:ext>
                </a:extLst>
              </a:tr>
            </a:tbl>
          </a:graphicData>
        </a:graphic>
      </p:graphicFrame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2964F093-333F-4421-92B2-F0B086ADF145}"/>
              </a:ext>
            </a:extLst>
          </p:cNvPr>
          <p:cNvSpPr/>
          <p:nvPr/>
        </p:nvSpPr>
        <p:spPr>
          <a:xfrm>
            <a:off x="560439" y="3429001"/>
            <a:ext cx="10772503" cy="209846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FF0000"/>
                </a:solidFill>
              </a:rPr>
              <a:t>We need to prepare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</a:rPr>
              <a:t>for time dependent MCs and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0000"/>
                </a:solidFill>
              </a:rPr>
              <a:t>use radiation damage for Phase-2 detector.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These are both urgent and important topics.</a:t>
            </a:r>
          </a:p>
        </p:txBody>
      </p:sp>
    </p:spTree>
    <p:extLst>
      <p:ext uri="{BB962C8B-B14F-4D97-AF65-F5344CB8AC3E}">
        <p14:creationId xmlns:p14="http://schemas.microsoft.com/office/powerpoint/2010/main" val="3273692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Introduction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2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1A8DA4ED-CEE0-41D3-A93B-5A96FF4A4682}"/>
              </a:ext>
            </a:extLst>
          </p:cNvPr>
          <p:cNvSpPr/>
          <p:nvPr/>
        </p:nvSpPr>
        <p:spPr>
          <a:xfrm>
            <a:off x="665809" y="1366541"/>
            <a:ext cx="10772503" cy="1397038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There are several talks in the agenda, for those topics I will let the speakers introduce the tasks</a:t>
            </a:r>
          </a:p>
        </p:txBody>
      </p:sp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4B37BD11-5C62-42B6-95F8-5F898A0D9979}"/>
              </a:ext>
            </a:extLst>
          </p:cNvPr>
          <p:cNvSpPr/>
          <p:nvPr/>
        </p:nvSpPr>
        <p:spPr>
          <a:xfrm>
            <a:off x="657607" y="3027649"/>
            <a:ext cx="10772503" cy="1397038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Here I am showing what is not mentioned in details in these talks and the projects for which we need PERSON-POWER</a:t>
            </a:r>
          </a:p>
        </p:txBody>
      </p:sp>
    </p:spTree>
    <p:extLst>
      <p:ext uri="{BB962C8B-B14F-4D97-AF65-F5344CB8AC3E}">
        <p14:creationId xmlns:p14="http://schemas.microsoft.com/office/powerpoint/2010/main" val="222925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Calibration &amp; Performance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3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5DA73D91-B8CD-46C9-B25E-D0C76B9877AE}"/>
              </a:ext>
            </a:extLst>
          </p:cNvPr>
          <p:cNvSpPr/>
          <p:nvPr/>
        </p:nvSpPr>
        <p:spPr>
          <a:xfrm>
            <a:off x="241975" y="1130529"/>
            <a:ext cx="5078176" cy="27970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Lorentz angle: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5"/>
              </a:rPr>
              <a:t>talk</a:t>
            </a:r>
            <a:r>
              <a:rPr lang="en-US" sz="2800" dirty="0">
                <a:solidFill>
                  <a:schemeClr val="bg1"/>
                </a:solidFill>
              </a:rPr>
              <a:t> from Tanja showing the improved method to measure 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Tools at </a:t>
            </a:r>
            <a:r>
              <a:rPr lang="en-US" sz="2800" dirty="0" err="1">
                <a:solidFill>
                  <a:schemeClr val="bg1"/>
                </a:solidFill>
                <a:hlinkClick r:id="rId6"/>
              </a:rPr>
              <a:t>DPGAnalysis-SiPixelTools</a:t>
            </a:r>
            <a:r>
              <a:rPr lang="en-US" sz="2800" dirty="0">
                <a:solidFill>
                  <a:schemeClr val="bg1"/>
                </a:solidFill>
                <a:hlinkClick r:id="rId6"/>
              </a:rPr>
              <a:t>/LA-Calibration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B32BFED7-09D4-459C-B8E2-173086AEAC9F}"/>
              </a:ext>
            </a:extLst>
          </p:cNvPr>
          <p:cNvSpPr/>
          <p:nvPr/>
        </p:nvSpPr>
        <p:spPr>
          <a:xfrm>
            <a:off x="241975" y="4109142"/>
            <a:ext cx="5078176" cy="194529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Resolution: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Using the triplet method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Tools at </a:t>
            </a:r>
            <a:r>
              <a:rPr lang="en-US" sz="2800" dirty="0" err="1">
                <a:solidFill>
                  <a:schemeClr val="bg1"/>
                </a:solidFill>
                <a:hlinkClick r:id="rId7"/>
              </a:rPr>
              <a:t>DPGAnalysis-SiPixelTools</a:t>
            </a:r>
            <a:r>
              <a:rPr lang="en-US" sz="2800" dirty="0">
                <a:solidFill>
                  <a:schemeClr val="bg1"/>
                </a:solidFill>
                <a:hlinkClick r:id="rId7"/>
              </a:rPr>
              <a:t>/</a:t>
            </a:r>
            <a:r>
              <a:rPr lang="en-US" sz="2800" dirty="0" err="1">
                <a:solidFill>
                  <a:schemeClr val="bg1"/>
                </a:solidFill>
                <a:hlinkClick r:id="rId7"/>
              </a:rPr>
              <a:t>PixelTriplets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C9073AF-B94C-4C97-BCE3-27D3BEF91F5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55" t="792"/>
          <a:stretch/>
        </p:blipFill>
        <p:spPr>
          <a:xfrm>
            <a:off x="5562600" y="1203959"/>
            <a:ext cx="6541168" cy="4548447"/>
          </a:xfrm>
          <a:prstGeom prst="rect">
            <a:avLst/>
          </a:prstGeom>
        </p:spPr>
      </p:pic>
      <p:sp>
        <p:nvSpPr>
          <p:cNvPr id="13" name="Lekerekített téglalap 21">
            <a:extLst>
              <a:ext uri="{FF2B5EF4-FFF2-40B4-BE49-F238E27FC236}">
                <a16:creationId xmlns:a16="http://schemas.microsoft.com/office/drawing/2014/main" id="{DCF667AC-A7F4-4522-8546-92B04C0D1C70}"/>
              </a:ext>
            </a:extLst>
          </p:cNvPr>
          <p:cNvSpPr/>
          <p:nvPr/>
        </p:nvSpPr>
        <p:spPr>
          <a:xfrm>
            <a:off x="10750283" y="5788713"/>
            <a:ext cx="1441717" cy="241997"/>
          </a:xfrm>
          <a:prstGeom prst="roundRect">
            <a:avLst/>
          </a:prstGeom>
          <a:solidFill>
            <a:schemeClr val="accent2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bg1"/>
                </a:solidFill>
              </a:rPr>
              <a:t>Plot from </a:t>
            </a:r>
            <a:r>
              <a:rPr lang="en-US" sz="1400" dirty="0" err="1">
                <a:solidFill>
                  <a:schemeClr val="bg1"/>
                </a:solidFill>
              </a:rPr>
              <a:t>Danyyl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501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Calibration &amp; Performance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4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5DA73D91-B8CD-46C9-B25E-D0C76B9877AE}"/>
              </a:ext>
            </a:extLst>
          </p:cNvPr>
          <p:cNvSpPr/>
          <p:nvPr/>
        </p:nvSpPr>
        <p:spPr>
          <a:xfrm>
            <a:off x="241974" y="1130528"/>
            <a:ext cx="11448033" cy="475592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Hit efficiency and cluster properties: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On-track cluster charge and sizes are the important quantities for the assessment and monitoring of the detector conditions.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Cluster size in x (y) is sensitive to LA in BPix (FPix)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New hit efficiency method was developed using muons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Better match with the tracking 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</a:rPr>
              <a:t>SingleMuon</a:t>
            </a:r>
            <a:r>
              <a:rPr lang="en-US" sz="2800" dirty="0">
                <a:solidFill>
                  <a:schemeClr val="bg1"/>
                </a:solidFill>
              </a:rPr>
              <a:t> dataset can be used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Tools at </a:t>
            </a:r>
            <a:r>
              <a:rPr lang="en-US" sz="2800" dirty="0" err="1">
                <a:solidFill>
                  <a:schemeClr val="bg1"/>
                </a:solidFill>
                <a:hlinkClick r:id="rId5"/>
              </a:rPr>
              <a:t>PhaseIPixelNtuplizer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19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Calibration &amp; Performance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5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BEDBC-FCF2-4706-9FB9-432332BC061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757350" y="1965415"/>
            <a:ext cx="8352365" cy="432018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670D3B70-522B-4587-998D-63BD3AE4A703}"/>
              </a:ext>
            </a:extLst>
          </p:cNvPr>
          <p:cNvSpPr/>
          <p:nvPr/>
        </p:nvSpPr>
        <p:spPr>
          <a:xfrm>
            <a:off x="165410" y="1048665"/>
            <a:ext cx="11688539" cy="90215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For the performance paper we would like to have trend plots showing the changes in LA, resolution, cluster properties. </a:t>
            </a:r>
          </a:p>
        </p:txBody>
      </p:sp>
      <p:sp>
        <p:nvSpPr>
          <p:cNvPr id="12" name="Lekerekített téglalap 21">
            <a:extLst>
              <a:ext uri="{FF2B5EF4-FFF2-40B4-BE49-F238E27FC236}">
                <a16:creationId xmlns:a16="http://schemas.microsoft.com/office/drawing/2014/main" id="{5B80F73D-75C3-458C-9D1E-02AC0BCDCBC6}"/>
              </a:ext>
            </a:extLst>
          </p:cNvPr>
          <p:cNvSpPr/>
          <p:nvPr/>
        </p:nvSpPr>
        <p:spPr>
          <a:xfrm>
            <a:off x="165410" y="4394851"/>
            <a:ext cx="3641819" cy="1391406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Files for 2016 are done:</a:t>
            </a:r>
          </a:p>
          <a:p>
            <a:r>
              <a:rPr lang="en-US" sz="2800" dirty="0">
                <a:solidFill>
                  <a:schemeClr val="bg1"/>
                </a:solidFill>
              </a:rPr>
              <a:t>          DAS </a:t>
            </a:r>
            <a:r>
              <a:rPr lang="en-US" sz="2800" dirty="0">
                <a:solidFill>
                  <a:schemeClr val="bg1"/>
                </a:solidFill>
                <a:hlinkClick r:id="rId6"/>
              </a:rPr>
              <a:t>link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F8AD10B3-88C8-4992-9191-84705E7E1D8E}"/>
              </a:ext>
            </a:extLst>
          </p:cNvPr>
          <p:cNvSpPr/>
          <p:nvPr/>
        </p:nvSpPr>
        <p:spPr>
          <a:xfrm>
            <a:off x="165410" y="2128828"/>
            <a:ext cx="3641819" cy="206805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For this a new ALCA-RECO was developed, 2017/2018 production ongoing.</a:t>
            </a:r>
          </a:p>
        </p:txBody>
      </p:sp>
    </p:spTree>
    <p:extLst>
      <p:ext uri="{BB962C8B-B14F-4D97-AF65-F5344CB8AC3E}">
        <p14:creationId xmlns:p14="http://schemas.microsoft.com/office/powerpoint/2010/main" val="3962669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Calibration &amp; Performance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6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6FFCB0CB-0C61-4BB9-B25C-D3B0B69D8DFA}"/>
              </a:ext>
            </a:extLst>
          </p:cNvPr>
          <p:cNvSpPr/>
          <p:nvPr/>
        </p:nvSpPr>
        <p:spPr>
          <a:xfrm>
            <a:off x="251730" y="1220177"/>
            <a:ext cx="11688539" cy="90215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Future of monitoring: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One tree based on the ALCARECO mentioned above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7804B091-DEDA-458D-9F77-B7C48C8582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0434939"/>
              </p:ext>
            </p:extLst>
          </p:nvPr>
        </p:nvGraphicFramePr>
        <p:xfrm>
          <a:off x="133934" y="159361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5B5FF1F-96B9-4892-B44E-87F4F253B4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4345727"/>
              </p:ext>
            </p:extLst>
          </p:nvPr>
        </p:nvGraphicFramePr>
        <p:xfrm>
          <a:off x="8633410" y="2991975"/>
          <a:ext cx="4009098" cy="2645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3" name="Arrow: Right 12">
            <a:extLst>
              <a:ext uri="{FF2B5EF4-FFF2-40B4-BE49-F238E27FC236}">
                <a16:creationId xmlns:a16="http://schemas.microsoft.com/office/drawing/2014/main" id="{55E8D73E-9390-4AFC-9B18-FC513DE99308}"/>
              </a:ext>
            </a:extLst>
          </p:cNvPr>
          <p:cNvSpPr/>
          <p:nvPr/>
        </p:nvSpPr>
        <p:spPr>
          <a:xfrm>
            <a:off x="7538034" y="3329050"/>
            <a:ext cx="1447800" cy="6858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1756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Calibration in Run-3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7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883ABFA7-AA26-466A-8713-9A4201123792}"/>
              </a:ext>
            </a:extLst>
          </p:cNvPr>
          <p:cNvSpPr/>
          <p:nvPr/>
        </p:nvSpPr>
        <p:spPr>
          <a:xfrm>
            <a:off x="657607" y="1214140"/>
            <a:ext cx="11032398" cy="222007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Timing scans: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5"/>
              </a:rPr>
              <a:t>talk</a:t>
            </a:r>
            <a:r>
              <a:rPr lang="en-US" sz="2800" dirty="0">
                <a:solidFill>
                  <a:schemeClr val="bg1"/>
                </a:solidFill>
              </a:rPr>
              <a:t> from </a:t>
            </a:r>
            <a:r>
              <a:rPr lang="en-US" sz="2800" dirty="0" err="1">
                <a:solidFill>
                  <a:schemeClr val="bg1"/>
                </a:solidFill>
              </a:rPr>
              <a:t>Redwan</a:t>
            </a:r>
            <a:r>
              <a:rPr lang="en-US" sz="2800" dirty="0">
                <a:solidFill>
                  <a:schemeClr val="bg1"/>
                </a:solidFill>
              </a:rPr>
              <a:t> about the online changes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From the offline point of view: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</a:rPr>
              <a:t>PhaseINtuplizer</a:t>
            </a:r>
            <a:r>
              <a:rPr lang="en-US" sz="2800" dirty="0">
                <a:solidFill>
                  <a:schemeClr val="bg1"/>
                </a:solidFill>
              </a:rPr>
              <a:t> will be used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Janos is responsible for the task</a:t>
            </a:r>
          </a:p>
        </p:txBody>
      </p:sp>
      <p:sp>
        <p:nvSpPr>
          <p:cNvPr id="12" name="Lekerekített téglalap 21">
            <a:extLst>
              <a:ext uri="{FF2B5EF4-FFF2-40B4-BE49-F238E27FC236}">
                <a16:creationId xmlns:a16="http://schemas.microsoft.com/office/drawing/2014/main" id="{8B3F0409-BCF8-4905-8888-893D8989CF6C}"/>
              </a:ext>
            </a:extLst>
          </p:cNvPr>
          <p:cNvSpPr/>
          <p:nvPr/>
        </p:nvSpPr>
        <p:spPr>
          <a:xfrm>
            <a:off x="665810" y="3555852"/>
            <a:ext cx="11032400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HV scans: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6"/>
              </a:rPr>
              <a:t>talk</a:t>
            </a:r>
            <a:r>
              <a:rPr lang="en-US" sz="2800" dirty="0">
                <a:solidFill>
                  <a:schemeClr val="bg1"/>
                </a:solidFill>
              </a:rPr>
              <a:t> from </a:t>
            </a:r>
            <a:r>
              <a:rPr lang="en-US" sz="2800" dirty="0" err="1">
                <a:solidFill>
                  <a:schemeClr val="bg1"/>
                </a:solidFill>
              </a:rPr>
              <a:t>Marton</a:t>
            </a:r>
            <a:r>
              <a:rPr lang="en-US" sz="2800" dirty="0">
                <a:solidFill>
                  <a:schemeClr val="bg1"/>
                </a:solidFill>
              </a:rPr>
              <a:t> showing that ALCARECOs can be used for this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Furthermore a study about the z-dependence of the depletion voltage</a:t>
            </a:r>
          </a:p>
        </p:txBody>
      </p:sp>
      <p:sp>
        <p:nvSpPr>
          <p:cNvPr id="13" name="Lekerekített téglalap 21">
            <a:extLst>
              <a:ext uri="{FF2B5EF4-FFF2-40B4-BE49-F238E27FC236}">
                <a16:creationId xmlns:a16="http://schemas.microsoft.com/office/drawing/2014/main" id="{18ABB55C-ED9D-4E72-8311-3EBAAE7841F8}"/>
              </a:ext>
            </a:extLst>
          </p:cNvPr>
          <p:cNvSpPr/>
          <p:nvPr/>
        </p:nvSpPr>
        <p:spPr>
          <a:xfrm>
            <a:off x="665810" y="5074531"/>
            <a:ext cx="11032400" cy="90027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Gain calibration: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7"/>
              </a:rPr>
              <a:t>talk</a:t>
            </a:r>
            <a:r>
              <a:rPr lang="en-US" sz="2800" dirty="0">
                <a:solidFill>
                  <a:schemeClr val="bg1"/>
                </a:solidFill>
              </a:rPr>
              <a:t> from </a:t>
            </a:r>
            <a:r>
              <a:rPr lang="en-US" sz="2800" dirty="0" err="1">
                <a:solidFill>
                  <a:schemeClr val="bg1"/>
                </a:solidFill>
              </a:rPr>
              <a:t>Izaak</a:t>
            </a:r>
            <a:r>
              <a:rPr lang="en-US" sz="2800" dirty="0">
                <a:solidFill>
                  <a:schemeClr val="bg1"/>
                </a:solidFill>
              </a:rPr>
              <a:t> about the changes (</a:t>
            </a:r>
            <a:r>
              <a:rPr lang="en-US" sz="2800" dirty="0" err="1">
                <a:solidFill>
                  <a:schemeClr val="bg1"/>
                </a:solidFill>
              </a:rPr>
              <a:t>VCal</a:t>
            </a:r>
            <a:r>
              <a:rPr lang="en-US" sz="2800" dirty="0">
                <a:solidFill>
                  <a:schemeClr val="bg1"/>
                </a:solidFill>
              </a:rPr>
              <a:t> inclusion, </a:t>
            </a:r>
            <a:r>
              <a:rPr lang="en-US" sz="2800" dirty="0" err="1">
                <a:solidFill>
                  <a:schemeClr val="bg1"/>
                </a:solidFill>
              </a:rPr>
              <a:t>etc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3710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CPE developments for Run-3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8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0" name="Lekerekített téglalap 21">
            <a:extLst>
              <a:ext uri="{FF2B5EF4-FFF2-40B4-BE49-F238E27FC236}">
                <a16:creationId xmlns:a16="http://schemas.microsoft.com/office/drawing/2014/main" id="{883ABFA7-AA26-466A-8713-9A4201123792}"/>
              </a:ext>
            </a:extLst>
          </p:cNvPr>
          <p:cNvSpPr/>
          <p:nvPr/>
        </p:nvSpPr>
        <p:spPr>
          <a:xfrm>
            <a:off x="657607" y="1366540"/>
            <a:ext cx="10772503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Cluster merging: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5"/>
              </a:rPr>
              <a:t>talk</a:t>
            </a:r>
            <a:r>
              <a:rPr lang="en-US" sz="2800" dirty="0">
                <a:solidFill>
                  <a:schemeClr val="bg1"/>
                </a:solidFill>
              </a:rPr>
              <a:t> from Oz about what was done already and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The </a:t>
            </a:r>
            <a:r>
              <a:rPr lang="en-US" sz="2800" dirty="0">
                <a:solidFill>
                  <a:schemeClr val="bg1"/>
                </a:solidFill>
                <a:hlinkClick r:id="rId5"/>
              </a:rPr>
              <a:t>discussion</a:t>
            </a:r>
            <a:r>
              <a:rPr lang="en-US" sz="2800" dirty="0">
                <a:solidFill>
                  <a:schemeClr val="bg1"/>
                </a:solidFill>
              </a:rPr>
              <a:t> today about the plans</a:t>
            </a:r>
          </a:p>
        </p:txBody>
      </p:sp>
      <p:sp>
        <p:nvSpPr>
          <p:cNvPr id="11" name="Lekerekített téglalap 21">
            <a:extLst>
              <a:ext uri="{FF2B5EF4-FFF2-40B4-BE49-F238E27FC236}">
                <a16:creationId xmlns:a16="http://schemas.microsoft.com/office/drawing/2014/main" id="{FBD862FA-EA35-48FA-9FE8-2748451D5A53}"/>
              </a:ext>
            </a:extLst>
          </p:cNvPr>
          <p:cNvSpPr/>
          <p:nvPr/>
        </p:nvSpPr>
        <p:spPr>
          <a:xfrm>
            <a:off x="657606" y="2954269"/>
            <a:ext cx="10772503" cy="1066773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CPE on GPUs: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See the </a:t>
            </a:r>
            <a:r>
              <a:rPr lang="en-US" sz="2800" dirty="0">
                <a:solidFill>
                  <a:schemeClr val="bg1"/>
                </a:solidFill>
                <a:hlinkClick r:id="rId6"/>
              </a:rPr>
              <a:t>session</a:t>
            </a:r>
            <a:r>
              <a:rPr lang="en-US" sz="2800" dirty="0">
                <a:solidFill>
                  <a:schemeClr val="bg1"/>
                </a:solidFill>
              </a:rPr>
              <a:t> on Thursday</a:t>
            </a:r>
          </a:p>
        </p:txBody>
      </p:sp>
      <p:sp>
        <p:nvSpPr>
          <p:cNvPr id="12" name="Lekerekített téglalap 21">
            <a:extLst>
              <a:ext uri="{FF2B5EF4-FFF2-40B4-BE49-F238E27FC236}">
                <a16:creationId xmlns:a16="http://schemas.microsoft.com/office/drawing/2014/main" id="{8B3F0409-BCF8-4905-8888-893D8989CF6C}"/>
              </a:ext>
            </a:extLst>
          </p:cNvPr>
          <p:cNvSpPr/>
          <p:nvPr/>
        </p:nvSpPr>
        <p:spPr>
          <a:xfrm>
            <a:off x="657605" y="4237128"/>
            <a:ext cx="10772503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Generic algorithm: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Study ongoing to check the effect of assuming angles by the detector element position, instead of the track angles</a:t>
            </a:r>
          </a:p>
        </p:txBody>
      </p:sp>
    </p:spTree>
    <p:extLst>
      <p:ext uri="{BB962C8B-B14F-4D97-AF65-F5344CB8AC3E}">
        <p14:creationId xmlns:p14="http://schemas.microsoft.com/office/powerpoint/2010/main" val="333793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7607" y="0"/>
            <a:ext cx="11032400" cy="11676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pc="0" dirty="0"/>
              <a:t>Pixel database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0" y="6483572"/>
            <a:ext cx="12192000" cy="157474"/>
          </a:xfrm>
        </p:spPr>
        <p:txBody>
          <a:bodyPr/>
          <a:lstStyle/>
          <a:p>
            <a:pPr algn="ctr"/>
            <a:r>
              <a:rPr lang="hu-HU"/>
              <a:t>2020-05-06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763927" y="5569282"/>
            <a:ext cx="2926080" cy="1397039"/>
          </a:xfrm>
        </p:spPr>
        <p:txBody>
          <a:bodyPr/>
          <a:lstStyle/>
          <a:p>
            <a:fld id="{D57F1E4F-1CFF-5643-939E-02111984F565}" type="slidenum">
              <a:rPr lang="en-US" sz="3600" smtClean="0"/>
              <a:t>9</a:t>
            </a:fld>
            <a:endParaRPr lang="en-US" sz="360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0" y="6641047"/>
            <a:ext cx="12103768" cy="142250"/>
          </a:xfrm>
        </p:spPr>
        <p:txBody>
          <a:bodyPr/>
          <a:lstStyle/>
          <a:p>
            <a:pPr algn="ctr"/>
            <a:r>
              <a:rPr lang="en-US" dirty="0"/>
              <a:t>Tamás Álmos VÁMI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10" y="6284684"/>
            <a:ext cx="500400" cy="49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Kép 15">
            <a:extLst>
              <a:ext uri="{FF2B5EF4-FFF2-40B4-BE49-F238E27FC236}">
                <a16:creationId xmlns:a16="http://schemas.microsoft.com/office/drawing/2014/main" id="{34434E0D-4497-470E-B81C-065C88563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220" y="6261447"/>
            <a:ext cx="955615" cy="536448"/>
          </a:xfrm>
          <a:prstGeom prst="rect">
            <a:avLst/>
          </a:prstGeom>
        </p:spPr>
      </p:pic>
      <p:sp>
        <p:nvSpPr>
          <p:cNvPr id="12" name="Lekerekített téglalap 21">
            <a:extLst>
              <a:ext uri="{FF2B5EF4-FFF2-40B4-BE49-F238E27FC236}">
                <a16:creationId xmlns:a16="http://schemas.microsoft.com/office/drawing/2014/main" id="{17F0492F-B0E9-4469-A387-53F8DAFE7415}"/>
              </a:ext>
            </a:extLst>
          </p:cNvPr>
          <p:cNvSpPr/>
          <p:nvPr/>
        </p:nvSpPr>
        <p:spPr>
          <a:xfrm>
            <a:off x="657607" y="1366540"/>
            <a:ext cx="10772503" cy="1397039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Bad component determination at PCL: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Improvements planed: having a z-dependence in the compared occupancy value</a:t>
            </a:r>
          </a:p>
        </p:txBody>
      </p:sp>
      <p:sp>
        <p:nvSpPr>
          <p:cNvPr id="13" name="Lekerekített téglalap 21">
            <a:extLst>
              <a:ext uri="{FF2B5EF4-FFF2-40B4-BE49-F238E27FC236}">
                <a16:creationId xmlns:a16="http://schemas.microsoft.com/office/drawing/2014/main" id="{F7EFF13A-653B-4AF0-B28D-4D331B85E925}"/>
              </a:ext>
            </a:extLst>
          </p:cNvPr>
          <p:cNvSpPr/>
          <p:nvPr/>
        </p:nvSpPr>
        <p:spPr>
          <a:xfrm>
            <a:off x="657607" y="3016579"/>
            <a:ext cx="10772503" cy="286987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bg1"/>
                </a:solidFill>
              </a:rPr>
              <a:t>Payload inspector: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Marco developed it for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LA payload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Gain calibration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Templates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Next: </a:t>
            </a:r>
            <a:r>
              <a:rPr lang="en-US" sz="2800" dirty="0" err="1">
                <a:solidFill>
                  <a:schemeClr val="bg1"/>
                </a:solidFill>
              </a:rPr>
              <a:t>GenErrors</a:t>
            </a:r>
            <a:r>
              <a:rPr lang="en-US" sz="2800" dirty="0">
                <a:solidFill>
                  <a:schemeClr val="bg1"/>
                </a:solidFill>
              </a:rPr>
              <a:t>(?), Dynamic Inefficiency, Stuck-TBM</a:t>
            </a:r>
          </a:p>
        </p:txBody>
      </p:sp>
    </p:spTree>
    <p:extLst>
      <p:ext uri="{BB962C8B-B14F-4D97-AF65-F5344CB8AC3E}">
        <p14:creationId xmlns:p14="http://schemas.microsoft.com/office/powerpoint/2010/main" val="2548582399"/>
      </p:ext>
    </p:extLst>
  </p:cSld>
  <p:clrMapOvr>
    <a:masterClrMapping/>
  </p:clrMapOvr>
</p:sld>
</file>

<file path=ppt/theme/theme1.xml><?xml version="1.0" encoding="utf-8"?>
<a:theme xmlns:a="http://schemas.openxmlformats.org/drawingml/2006/main" name="Nagyvárosi">
  <a:themeElements>
    <a:clrScheme name="4. egyéni séma">
      <a:dk1>
        <a:srgbClr val="FFFFFF"/>
      </a:dk1>
      <a:lt1>
        <a:srgbClr val="00AEE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Nagyváros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agyváros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Nagyvárosi</Template>
  <TotalTime>2716</TotalTime>
  <Words>514</Words>
  <Application>Microsoft Office PowerPoint</Application>
  <PresentationFormat>Widescreen</PresentationFormat>
  <Paragraphs>119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Nagyvárosi</vt:lpstr>
      <vt:lpstr>Overview of Pixel offline activities</vt:lpstr>
      <vt:lpstr>Introduction</vt:lpstr>
      <vt:lpstr>Pixel Calibration &amp; Performance</vt:lpstr>
      <vt:lpstr>Pixel Calibration &amp; Performance</vt:lpstr>
      <vt:lpstr>Pixel Calibration &amp; Performance</vt:lpstr>
      <vt:lpstr>Pixel Calibration &amp; Performance</vt:lpstr>
      <vt:lpstr>Pixel Calibration in Run-3</vt:lpstr>
      <vt:lpstr>CPE developments for Run-3</vt:lpstr>
      <vt:lpstr>Pixel database</vt:lpstr>
      <vt:lpstr>Pixel Simulation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DPG meeting presentation</dc:title>
  <dc:creator>EDU_KEEX_4119@diakoffice.onmicrosoft.com</dc:creator>
  <cp:lastModifiedBy>Tamás Vámi</cp:lastModifiedBy>
  <cp:revision>782</cp:revision>
  <dcterms:created xsi:type="dcterms:W3CDTF">2016-02-24T06:22:16Z</dcterms:created>
  <dcterms:modified xsi:type="dcterms:W3CDTF">2020-05-05T16:47:36Z</dcterms:modified>
</cp:coreProperties>
</file>